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4370" r:id="rId1"/>
  </p:sldMasterIdLst>
  <p:notesMasterIdLst>
    <p:notesMasterId r:id="rId30"/>
  </p:notesMasterIdLst>
  <p:sldIdLst>
    <p:sldId id="295" r:id="rId2"/>
    <p:sldId id="333" r:id="rId3"/>
    <p:sldId id="367" r:id="rId4"/>
    <p:sldId id="353" r:id="rId5"/>
    <p:sldId id="334" r:id="rId6"/>
    <p:sldId id="351" r:id="rId7"/>
    <p:sldId id="366" r:id="rId8"/>
    <p:sldId id="373" r:id="rId9"/>
    <p:sldId id="374" r:id="rId10"/>
    <p:sldId id="340" r:id="rId11"/>
    <p:sldId id="360" r:id="rId12"/>
    <p:sldId id="359" r:id="rId13"/>
    <p:sldId id="361" r:id="rId14"/>
    <p:sldId id="362" r:id="rId15"/>
    <p:sldId id="341" r:id="rId16"/>
    <p:sldId id="342" r:id="rId17"/>
    <p:sldId id="379" r:id="rId18"/>
    <p:sldId id="376" r:id="rId19"/>
    <p:sldId id="343" r:id="rId20"/>
    <p:sldId id="348" r:id="rId21"/>
    <p:sldId id="364" r:id="rId22"/>
    <p:sldId id="369" r:id="rId23"/>
    <p:sldId id="365" r:id="rId24"/>
    <p:sldId id="370" r:id="rId25"/>
    <p:sldId id="375" r:id="rId26"/>
    <p:sldId id="377" r:id="rId27"/>
    <p:sldId id="380" r:id="rId28"/>
    <p:sldId id="38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372" y="114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126FC9-9A43-4D0E-AFBC-5F1D96BE297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6BF6E5-9FB6-48AC-B0D7-E46DCF850B52}">
      <dgm:prSet phldrT="[Текст]" custT="1"/>
      <dgm:spPr/>
      <dgm:t>
        <a:bodyPr/>
        <a:lstStyle/>
        <a:p>
          <a:r>
            <a:rPr lang="uk-UA" sz="1800" dirty="0">
              <a:solidFill>
                <a:srgbClr val="002060"/>
              </a:solidFill>
              <a:latin typeface="Bookman Old Style" panose="02050604050505020204" pitchFamily="18" charset="0"/>
            </a:rPr>
            <a:t>викликати у дітей відчуття радості та інші позитивні емоції;</a:t>
          </a:r>
          <a:endParaRPr lang="ru-RU" sz="1800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90FDD8D6-AC66-4560-9BAF-691E41BDA6FA}" type="parTrans" cxnId="{2B2B176B-179F-482A-8CFC-75E0B281473A}">
      <dgm:prSet/>
      <dgm:spPr/>
      <dgm:t>
        <a:bodyPr/>
        <a:lstStyle/>
        <a:p>
          <a:endParaRPr lang="ru-RU"/>
        </a:p>
      </dgm:t>
    </dgm:pt>
    <dgm:pt modelId="{6296DC60-F7F3-4A5E-9AEB-148FA2A55D76}" type="sibTrans" cxnId="{2B2B176B-179F-482A-8CFC-75E0B281473A}">
      <dgm:prSet/>
      <dgm:spPr/>
      <dgm:t>
        <a:bodyPr/>
        <a:lstStyle/>
        <a:p>
          <a:endParaRPr lang="ru-RU"/>
        </a:p>
      </dgm:t>
    </dgm:pt>
    <dgm:pt modelId="{F15F6612-4F30-4BAF-8521-3631B40F73DB}">
      <dgm:prSet phldrT="[Текст]" custT="1"/>
      <dgm:spPr/>
      <dgm:t>
        <a:bodyPr/>
        <a:lstStyle/>
        <a:p>
          <a:r>
            <a:rPr lang="uk-UA" sz="1800" dirty="0">
              <a:solidFill>
                <a:srgbClr val="002060"/>
              </a:solidFill>
              <a:latin typeface="Bookman Old Style" panose="02050604050505020204" pitchFamily="18" charset="0"/>
            </a:rPr>
            <a:t>дати дітям яскраві художні музичні враження;</a:t>
          </a:r>
          <a:endParaRPr lang="ru-RU" sz="1800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F045EA6F-F16A-4C1D-B19D-36F773E7709C}" type="parTrans" cxnId="{AFE09E06-70FB-4410-B2EB-552CB962F5BE}">
      <dgm:prSet/>
      <dgm:spPr/>
      <dgm:t>
        <a:bodyPr/>
        <a:lstStyle/>
        <a:p>
          <a:endParaRPr lang="ru-RU"/>
        </a:p>
      </dgm:t>
    </dgm:pt>
    <dgm:pt modelId="{78EFE773-956F-4ED1-9C8A-BF85F77563CF}" type="sibTrans" cxnId="{AFE09E06-70FB-4410-B2EB-552CB962F5BE}">
      <dgm:prSet/>
      <dgm:spPr/>
      <dgm:t>
        <a:bodyPr/>
        <a:lstStyle/>
        <a:p>
          <a:endParaRPr lang="ru-RU"/>
        </a:p>
      </dgm:t>
    </dgm:pt>
    <dgm:pt modelId="{DB1144B4-462E-4B23-9A5D-0896BF44C53F}">
      <dgm:prSet phldrT="[Текст]" custT="1"/>
      <dgm:spPr/>
      <dgm:t>
        <a:bodyPr/>
        <a:lstStyle/>
        <a:p>
          <a:r>
            <a:rPr lang="uk-UA" sz="1800" dirty="0">
              <a:solidFill>
                <a:srgbClr val="002060"/>
              </a:solidFill>
              <a:latin typeface="Bookman Old Style" panose="02050604050505020204" pitchFamily="18" charset="0"/>
            </a:rPr>
            <a:t>розвивати впевненість у собі, вміння спільно діяти у колективі;</a:t>
          </a:r>
          <a:endParaRPr lang="ru-RU" sz="1800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916ACA21-B355-4FB6-85AD-DDB3BBBA66EC}" type="parTrans" cxnId="{074F710B-1ED5-45F3-AB90-00159C342FDD}">
      <dgm:prSet/>
      <dgm:spPr/>
      <dgm:t>
        <a:bodyPr/>
        <a:lstStyle/>
        <a:p>
          <a:endParaRPr lang="ru-RU"/>
        </a:p>
      </dgm:t>
    </dgm:pt>
    <dgm:pt modelId="{E99F382C-4D6A-4C35-A5B6-6CE792948166}" type="sibTrans" cxnId="{074F710B-1ED5-45F3-AB90-00159C342FDD}">
      <dgm:prSet/>
      <dgm:spPr/>
      <dgm:t>
        <a:bodyPr/>
        <a:lstStyle/>
        <a:p>
          <a:endParaRPr lang="ru-RU"/>
        </a:p>
      </dgm:t>
    </dgm:pt>
    <dgm:pt modelId="{A53376B7-AAB1-4B7A-BE18-2E0F13AD3212}">
      <dgm:prSet phldrT="[Текст]" custT="1"/>
      <dgm:spPr/>
      <dgm:t>
        <a:bodyPr/>
        <a:lstStyle/>
        <a:p>
          <a:r>
            <a:rPr lang="uk-UA" sz="1800" dirty="0">
              <a:solidFill>
                <a:srgbClr val="002060"/>
              </a:solidFill>
              <a:latin typeface="Bookman Old Style" panose="02050604050505020204" pitchFamily="18" charset="0"/>
            </a:rPr>
            <a:t>виховувати моральні якості;</a:t>
          </a:r>
          <a:endParaRPr lang="ru-RU" sz="1800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3D109408-DFA6-40E3-BA75-6EBCEFA91BF0}" type="parTrans" cxnId="{D29C39BD-053D-4128-A4BF-3488934B30AD}">
      <dgm:prSet/>
      <dgm:spPr/>
      <dgm:t>
        <a:bodyPr/>
        <a:lstStyle/>
        <a:p>
          <a:endParaRPr lang="ru-RU"/>
        </a:p>
      </dgm:t>
    </dgm:pt>
    <dgm:pt modelId="{3B1A55E4-F53A-472F-8AC5-C07CB4EE23EC}" type="sibTrans" cxnId="{D29C39BD-053D-4128-A4BF-3488934B30AD}">
      <dgm:prSet/>
      <dgm:spPr/>
      <dgm:t>
        <a:bodyPr/>
        <a:lstStyle/>
        <a:p>
          <a:endParaRPr lang="ru-RU"/>
        </a:p>
      </dgm:t>
    </dgm:pt>
    <dgm:pt modelId="{B0500E6F-592A-4576-BB88-7891CFCD638F}">
      <dgm:prSet phldrT="[Текст]" custT="1"/>
      <dgm:spPr/>
      <dgm:t>
        <a:bodyPr/>
        <a:lstStyle/>
        <a:p>
          <a:r>
            <a:rPr lang="uk-UA" sz="1800" dirty="0">
              <a:solidFill>
                <a:srgbClr val="002060"/>
              </a:solidFill>
              <a:latin typeface="Bookman Old Style" panose="02050604050505020204" pitchFamily="18" charset="0"/>
            </a:rPr>
            <a:t>урізноманітнювати художньо – естетичні враження та почуття;</a:t>
          </a:r>
          <a:endParaRPr lang="ru-RU" sz="1800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EB905352-23EA-463E-93FF-5E1936CCC439}" type="parTrans" cxnId="{BF84D7FA-C852-40B2-A94F-F83F3F572B5C}">
      <dgm:prSet/>
      <dgm:spPr/>
      <dgm:t>
        <a:bodyPr/>
        <a:lstStyle/>
        <a:p>
          <a:endParaRPr lang="ru-RU"/>
        </a:p>
      </dgm:t>
    </dgm:pt>
    <dgm:pt modelId="{78DF178A-53B0-4C1B-B8E8-A5523577299E}" type="sibTrans" cxnId="{BF84D7FA-C852-40B2-A94F-F83F3F572B5C}">
      <dgm:prSet/>
      <dgm:spPr/>
      <dgm:t>
        <a:bodyPr/>
        <a:lstStyle/>
        <a:p>
          <a:endParaRPr lang="ru-RU"/>
        </a:p>
      </dgm:t>
    </dgm:pt>
    <dgm:pt modelId="{827965F8-4B3F-49D3-BE1E-2810ACDABF0C}">
      <dgm:prSet phldrT="[Текст]" custT="1"/>
      <dgm:spPr/>
      <dgm:t>
        <a:bodyPr/>
        <a:lstStyle/>
        <a:p>
          <a:r>
            <a:rPr lang="uk-UA" sz="1800" dirty="0">
              <a:solidFill>
                <a:srgbClr val="002060"/>
              </a:solidFill>
              <a:latin typeface="Bookman Old Style" panose="02050604050505020204" pitchFamily="18" charset="0"/>
            </a:rPr>
            <a:t>прищеплювати інтерес та любов до музики, </a:t>
          </a:r>
          <a:endParaRPr lang="ru-RU" sz="1800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4B17BD3F-A634-47B5-8F75-2468C59EA108}" type="parTrans" cxnId="{99EA269C-A14A-42DA-ACC5-40CEC2097109}">
      <dgm:prSet/>
      <dgm:spPr/>
      <dgm:t>
        <a:bodyPr/>
        <a:lstStyle/>
        <a:p>
          <a:endParaRPr lang="ru-RU"/>
        </a:p>
      </dgm:t>
    </dgm:pt>
    <dgm:pt modelId="{95015D5E-DB0C-4263-BA82-D98395F84B1B}" type="sibTrans" cxnId="{99EA269C-A14A-42DA-ACC5-40CEC2097109}">
      <dgm:prSet/>
      <dgm:spPr/>
      <dgm:t>
        <a:bodyPr/>
        <a:lstStyle/>
        <a:p>
          <a:endParaRPr lang="ru-RU"/>
        </a:p>
      </dgm:t>
    </dgm:pt>
    <dgm:pt modelId="{DAFFD456-0156-45E2-9B99-C72C802ABE87}">
      <dgm:prSet phldrT="[Текст]" custT="1"/>
      <dgm:spPr/>
      <dgm:t>
        <a:bodyPr/>
        <a:lstStyle/>
        <a:p>
          <a:r>
            <a:rPr lang="uk-UA" sz="1800" dirty="0">
              <a:solidFill>
                <a:srgbClr val="002060"/>
              </a:solidFill>
              <a:latin typeface="Bookman Old Style" panose="02050604050505020204" pitchFamily="18" charset="0"/>
            </a:rPr>
            <a:t>розвивати музичне сприймання та творчу активність тощо.</a:t>
          </a:r>
          <a:endParaRPr lang="ru-RU" sz="1800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A698E77F-35F8-4AB9-BD92-F0DFEC4F20CB}" type="parTrans" cxnId="{F4523655-6C85-462D-9EBD-0FA252F89632}">
      <dgm:prSet/>
      <dgm:spPr/>
      <dgm:t>
        <a:bodyPr/>
        <a:lstStyle/>
        <a:p>
          <a:endParaRPr lang="ru-RU"/>
        </a:p>
      </dgm:t>
    </dgm:pt>
    <dgm:pt modelId="{576F877F-7A94-4A8D-ABA0-6CFA78EA3F8F}" type="sibTrans" cxnId="{F4523655-6C85-462D-9EBD-0FA252F89632}">
      <dgm:prSet/>
      <dgm:spPr/>
      <dgm:t>
        <a:bodyPr/>
        <a:lstStyle/>
        <a:p>
          <a:endParaRPr lang="ru-RU"/>
        </a:p>
      </dgm:t>
    </dgm:pt>
    <dgm:pt modelId="{2B8C8EB3-088E-415F-B09B-99DF7D3A58BB}" type="pres">
      <dgm:prSet presAssocID="{B7126FC9-9A43-4D0E-AFBC-5F1D96BE297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835E641-82F9-4040-A03B-F7E5567D854E}" type="pres">
      <dgm:prSet presAssocID="{D16BF6E5-9FB6-48AC-B0D7-E46DCF850B52}" presName="hierRoot1" presStyleCnt="0"/>
      <dgm:spPr/>
    </dgm:pt>
    <dgm:pt modelId="{4DE7DD0F-9A58-44EE-AE79-64E9CA2267AA}" type="pres">
      <dgm:prSet presAssocID="{D16BF6E5-9FB6-48AC-B0D7-E46DCF850B52}" presName="composite" presStyleCnt="0"/>
      <dgm:spPr/>
    </dgm:pt>
    <dgm:pt modelId="{051C722E-866A-4C18-941F-D2BCD36B4C2E}" type="pres">
      <dgm:prSet presAssocID="{D16BF6E5-9FB6-48AC-B0D7-E46DCF850B52}" presName="background" presStyleLbl="node0" presStyleIdx="0" presStyleCnt="1"/>
      <dgm:spPr/>
    </dgm:pt>
    <dgm:pt modelId="{248116AD-81E7-4553-8A5C-692EBA16A36A}" type="pres">
      <dgm:prSet presAssocID="{D16BF6E5-9FB6-48AC-B0D7-E46DCF850B52}" presName="text" presStyleLbl="fgAcc0" presStyleIdx="0" presStyleCnt="1" custScaleX="155322" custLinFactNeighborX="777" custLinFactNeighborY="-6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7B8B74-D7E6-406F-B91C-309BE7CD8ED5}" type="pres">
      <dgm:prSet presAssocID="{D16BF6E5-9FB6-48AC-B0D7-E46DCF850B52}" presName="hierChild2" presStyleCnt="0"/>
      <dgm:spPr/>
    </dgm:pt>
    <dgm:pt modelId="{BB8C0DD4-E7CC-4BB9-A597-D7D898827927}" type="pres">
      <dgm:prSet presAssocID="{F045EA6F-F16A-4C1D-B19D-36F773E7709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AF82D46-6AF4-49DE-81B8-CA3D71043D90}" type="pres">
      <dgm:prSet presAssocID="{F15F6612-4F30-4BAF-8521-3631B40F73DB}" presName="hierRoot2" presStyleCnt="0"/>
      <dgm:spPr/>
    </dgm:pt>
    <dgm:pt modelId="{39CC82D5-C125-4710-B8F1-1BA7CF47A654}" type="pres">
      <dgm:prSet presAssocID="{F15F6612-4F30-4BAF-8521-3631B40F73DB}" presName="composite2" presStyleCnt="0"/>
      <dgm:spPr/>
    </dgm:pt>
    <dgm:pt modelId="{7194053F-9FFA-4DA0-9B1F-F3E7502EF7F0}" type="pres">
      <dgm:prSet presAssocID="{F15F6612-4F30-4BAF-8521-3631B40F73DB}" presName="background2" presStyleLbl="node2" presStyleIdx="0" presStyleCnt="2"/>
      <dgm:spPr/>
    </dgm:pt>
    <dgm:pt modelId="{737FDDA4-8F5D-400B-A270-C9B08DF144FF}" type="pres">
      <dgm:prSet presAssocID="{F15F6612-4F30-4BAF-8521-3631B40F73DB}" presName="text2" presStyleLbl="fgAcc2" presStyleIdx="0" presStyleCnt="2" custScaleX="1191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7DA659-5231-42F9-A651-2421774CA974}" type="pres">
      <dgm:prSet presAssocID="{F15F6612-4F30-4BAF-8521-3631B40F73DB}" presName="hierChild3" presStyleCnt="0"/>
      <dgm:spPr/>
    </dgm:pt>
    <dgm:pt modelId="{BB2EEAD6-6E4D-4CB7-ADDC-B03B1E8589BA}" type="pres">
      <dgm:prSet presAssocID="{916ACA21-B355-4FB6-85AD-DDB3BBBA66EC}" presName="Name17" presStyleLbl="parChTrans1D3" presStyleIdx="0" presStyleCnt="4"/>
      <dgm:spPr/>
      <dgm:t>
        <a:bodyPr/>
        <a:lstStyle/>
        <a:p>
          <a:endParaRPr lang="ru-RU"/>
        </a:p>
      </dgm:t>
    </dgm:pt>
    <dgm:pt modelId="{4440063F-DC1C-4828-949A-E8E239DB5D5B}" type="pres">
      <dgm:prSet presAssocID="{DB1144B4-462E-4B23-9A5D-0896BF44C53F}" presName="hierRoot3" presStyleCnt="0"/>
      <dgm:spPr/>
    </dgm:pt>
    <dgm:pt modelId="{23FD2E69-9893-4575-9809-137F99C637E1}" type="pres">
      <dgm:prSet presAssocID="{DB1144B4-462E-4B23-9A5D-0896BF44C53F}" presName="composite3" presStyleCnt="0"/>
      <dgm:spPr/>
    </dgm:pt>
    <dgm:pt modelId="{804AB79E-F579-4DF2-B6CD-5FB05817C009}" type="pres">
      <dgm:prSet presAssocID="{DB1144B4-462E-4B23-9A5D-0896BF44C53F}" presName="background3" presStyleLbl="node3" presStyleIdx="0" presStyleCnt="4"/>
      <dgm:spPr/>
    </dgm:pt>
    <dgm:pt modelId="{7EAABC9A-0B80-41A0-ADEB-D9946D65AAB0}" type="pres">
      <dgm:prSet presAssocID="{DB1144B4-462E-4B23-9A5D-0896BF44C53F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797DDB-1E86-43DA-B72E-1FA839DC7598}" type="pres">
      <dgm:prSet presAssocID="{DB1144B4-462E-4B23-9A5D-0896BF44C53F}" presName="hierChild4" presStyleCnt="0"/>
      <dgm:spPr/>
    </dgm:pt>
    <dgm:pt modelId="{B4B69468-48D7-42C9-A0DA-C5401B0FB971}" type="pres">
      <dgm:prSet presAssocID="{3D109408-DFA6-40E3-BA75-6EBCEFA91BF0}" presName="Name17" presStyleLbl="parChTrans1D3" presStyleIdx="1" presStyleCnt="4"/>
      <dgm:spPr/>
      <dgm:t>
        <a:bodyPr/>
        <a:lstStyle/>
        <a:p>
          <a:endParaRPr lang="ru-RU"/>
        </a:p>
      </dgm:t>
    </dgm:pt>
    <dgm:pt modelId="{808F8BE2-BBA8-4FC1-AFB9-9B28A1B10434}" type="pres">
      <dgm:prSet presAssocID="{A53376B7-AAB1-4B7A-BE18-2E0F13AD3212}" presName="hierRoot3" presStyleCnt="0"/>
      <dgm:spPr/>
    </dgm:pt>
    <dgm:pt modelId="{E7625BA2-A0D3-4623-AA3C-8D1A25655CB0}" type="pres">
      <dgm:prSet presAssocID="{A53376B7-AAB1-4B7A-BE18-2E0F13AD3212}" presName="composite3" presStyleCnt="0"/>
      <dgm:spPr/>
    </dgm:pt>
    <dgm:pt modelId="{1B3DD691-D477-452C-B9D7-0652D35F7957}" type="pres">
      <dgm:prSet presAssocID="{A53376B7-AAB1-4B7A-BE18-2E0F13AD3212}" presName="background3" presStyleLbl="node3" presStyleIdx="1" presStyleCnt="4"/>
      <dgm:spPr/>
    </dgm:pt>
    <dgm:pt modelId="{D56CBFFC-C871-4EE8-AE47-8AFF83FF335C}" type="pres">
      <dgm:prSet presAssocID="{A53376B7-AAB1-4B7A-BE18-2E0F13AD3212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D4E766-2AC8-4F2C-B65D-B61BCB4EC777}" type="pres">
      <dgm:prSet presAssocID="{A53376B7-AAB1-4B7A-BE18-2E0F13AD3212}" presName="hierChild4" presStyleCnt="0"/>
      <dgm:spPr/>
    </dgm:pt>
    <dgm:pt modelId="{AFEA30F1-790F-4A86-AE1C-FA747B5F3143}" type="pres">
      <dgm:prSet presAssocID="{EB905352-23EA-463E-93FF-5E1936CCC43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421B577-7062-46CD-8794-20413C4C8F09}" type="pres">
      <dgm:prSet presAssocID="{B0500E6F-592A-4576-BB88-7891CFCD638F}" presName="hierRoot2" presStyleCnt="0"/>
      <dgm:spPr/>
    </dgm:pt>
    <dgm:pt modelId="{F89819D8-C4B0-45CA-8FD1-E28FDFE6A5A8}" type="pres">
      <dgm:prSet presAssocID="{B0500E6F-592A-4576-BB88-7891CFCD638F}" presName="composite2" presStyleCnt="0"/>
      <dgm:spPr/>
    </dgm:pt>
    <dgm:pt modelId="{EA0E1923-EDC3-451B-A615-EE22B4172EF2}" type="pres">
      <dgm:prSet presAssocID="{B0500E6F-592A-4576-BB88-7891CFCD638F}" presName="background2" presStyleLbl="node2" presStyleIdx="1" presStyleCnt="2"/>
      <dgm:spPr/>
    </dgm:pt>
    <dgm:pt modelId="{3CF24597-583F-4C5E-BFFD-E3532C706FCC}" type="pres">
      <dgm:prSet presAssocID="{B0500E6F-592A-4576-BB88-7891CFCD638F}" presName="text2" presStyleLbl="fgAcc2" presStyleIdx="1" presStyleCnt="2" custScaleX="1251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2FC019-8066-47F7-B4BA-3006BB9827AB}" type="pres">
      <dgm:prSet presAssocID="{B0500E6F-592A-4576-BB88-7891CFCD638F}" presName="hierChild3" presStyleCnt="0"/>
      <dgm:spPr/>
    </dgm:pt>
    <dgm:pt modelId="{86ED62D2-7914-4371-9393-FEC5096CE76C}" type="pres">
      <dgm:prSet presAssocID="{4B17BD3F-A634-47B5-8F75-2468C59EA108}" presName="Name17" presStyleLbl="parChTrans1D3" presStyleIdx="2" presStyleCnt="4"/>
      <dgm:spPr/>
      <dgm:t>
        <a:bodyPr/>
        <a:lstStyle/>
        <a:p>
          <a:endParaRPr lang="ru-RU"/>
        </a:p>
      </dgm:t>
    </dgm:pt>
    <dgm:pt modelId="{A7CF234E-AC3E-4A6F-AF19-0EC0FEC8DE24}" type="pres">
      <dgm:prSet presAssocID="{827965F8-4B3F-49D3-BE1E-2810ACDABF0C}" presName="hierRoot3" presStyleCnt="0"/>
      <dgm:spPr/>
    </dgm:pt>
    <dgm:pt modelId="{3913C503-66AB-4008-A143-064E5378AD1E}" type="pres">
      <dgm:prSet presAssocID="{827965F8-4B3F-49D3-BE1E-2810ACDABF0C}" presName="composite3" presStyleCnt="0"/>
      <dgm:spPr/>
    </dgm:pt>
    <dgm:pt modelId="{43EB7052-2C02-4BB3-8CBC-080B6725E1E4}" type="pres">
      <dgm:prSet presAssocID="{827965F8-4B3F-49D3-BE1E-2810ACDABF0C}" presName="background3" presStyleLbl="node3" presStyleIdx="2" presStyleCnt="4"/>
      <dgm:spPr/>
    </dgm:pt>
    <dgm:pt modelId="{F3C5EEE2-243D-4DA7-83B2-19A814458081}" type="pres">
      <dgm:prSet presAssocID="{827965F8-4B3F-49D3-BE1E-2810ACDABF0C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C48C27-5CED-464F-9688-A3C9607CF664}" type="pres">
      <dgm:prSet presAssocID="{827965F8-4B3F-49D3-BE1E-2810ACDABF0C}" presName="hierChild4" presStyleCnt="0"/>
      <dgm:spPr/>
    </dgm:pt>
    <dgm:pt modelId="{E25066AD-F01F-4644-824A-9509DA4FE434}" type="pres">
      <dgm:prSet presAssocID="{A698E77F-35F8-4AB9-BD92-F0DFEC4F20CB}" presName="Name17" presStyleLbl="parChTrans1D3" presStyleIdx="3" presStyleCnt="4"/>
      <dgm:spPr/>
      <dgm:t>
        <a:bodyPr/>
        <a:lstStyle/>
        <a:p>
          <a:endParaRPr lang="ru-RU"/>
        </a:p>
      </dgm:t>
    </dgm:pt>
    <dgm:pt modelId="{CE6A897B-46C6-48D5-956D-9EF2BF7CD092}" type="pres">
      <dgm:prSet presAssocID="{DAFFD456-0156-45E2-9B99-C72C802ABE87}" presName="hierRoot3" presStyleCnt="0"/>
      <dgm:spPr/>
    </dgm:pt>
    <dgm:pt modelId="{AD559205-0F3B-4C64-8C3F-FE9B6D5350AE}" type="pres">
      <dgm:prSet presAssocID="{DAFFD456-0156-45E2-9B99-C72C802ABE87}" presName="composite3" presStyleCnt="0"/>
      <dgm:spPr/>
    </dgm:pt>
    <dgm:pt modelId="{B6501405-3A46-4D58-935E-27850F0A96FE}" type="pres">
      <dgm:prSet presAssocID="{DAFFD456-0156-45E2-9B99-C72C802ABE87}" presName="background3" presStyleLbl="node3" presStyleIdx="3" presStyleCnt="4"/>
      <dgm:spPr/>
    </dgm:pt>
    <dgm:pt modelId="{8530BACF-2B9F-499C-AAF2-A4E572D422AD}" type="pres">
      <dgm:prSet presAssocID="{DAFFD456-0156-45E2-9B99-C72C802ABE87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0D3347-5207-4DAD-A13F-3ED8B74D448E}" type="pres">
      <dgm:prSet presAssocID="{DAFFD456-0156-45E2-9B99-C72C802ABE87}" presName="hierChild4" presStyleCnt="0"/>
      <dgm:spPr/>
    </dgm:pt>
  </dgm:ptLst>
  <dgm:cxnLst>
    <dgm:cxn modelId="{074F710B-1ED5-45F3-AB90-00159C342FDD}" srcId="{F15F6612-4F30-4BAF-8521-3631B40F73DB}" destId="{DB1144B4-462E-4B23-9A5D-0896BF44C53F}" srcOrd="0" destOrd="0" parTransId="{916ACA21-B355-4FB6-85AD-DDB3BBBA66EC}" sibTransId="{E99F382C-4D6A-4C35-A5B6-6CE792948166}"/>
    <dgm:cxn modelId="{602BC162-7989-4B84-8009-115C9BC941B5}" type="presOf" srcId="{A698E77F-35F8-4AB9-BD92-F0DFEC4F20CB}" destId="{E25066AD-F01F-4644-824A-9509DA4FE434}" srcOrd="0" destOrd="0" presId="urn:microsoft.com/office/officeart/2005/8/layout/hierarchy1"/>
    <dgm:cxn modelId="{BF84D7FA-C852-40B2-A94F-F83F3F572B5C}" srcId="{D16BF6E5-9FB6-48AC-B0D7-E46DCF850B52}" destId="{B0500E6F-592A-4576-BB88-7891CFCD638F}" srcOrd="1" destOrd="0" parTransId="{EB905352-23EA-463E-93FF-5E1936CCC439}" sibTransId="{78DF178A-53B0-4C1B-B8E8-A5523577299E}"/>
    <dgm:cxn modelId="{9BCE5771-3F10-48A6-9D13-73E9AFC2C8EF}" type="presOf" srcId="{A53376B7-AAB1-4B7A-BE18-2E0F13AD3212}" destId="{D56CBFFC-C871-4EE8-AE47-8AFF83FF335C}" srcOrd="0" destOrd="0" presId="urn:microsoft.com/office/officeart/2005/8/layout/hierarchy1"/>
    <dgm:cxn modelId="{87A814D4-3C3A-4062-8C37-360F340511B7}" type="presOf" srcId="{DB1144B4-462E-4B23-9A5D-0896BF44C53F}" destId="{7EAABC9A-0B80-41A0-ADEB-D9946D65AAB0}" srcOrd="0" destOrd="0" presId="urn:microsoft.com/office/officeart/2005/8/layout/hierarchy1"/>
    <dgm:cxn modelId="{D6691608-7571-4050-8E2F-64A0CA452A3C}" type="presOf" srcId="{4B17BD3F-A634-47B5-8F75-2468C59EA108}" destId="{86ED62D2-7914-4371-9393-FEC5096CE76C}" srcOrd="0" destOrd="0" presId="urn:microsoft.com/office/officeart/2005/8/layout/hierarchy1"/>
    <dgm:cxn modelId="{99EA269C-A14A-42DA-ACC5-40CEC2097109}" srcId="{B0500E6F-592A-4576-BB88-7891CFCD638F}" destId="{827965F8-4B3F-49D3-BE1E-2810ACDABF0C}" srcOrd="0" destOrd="0" parTransId="{4B17BD3F-A634-47B5-8F75-2468C59EA108}" sibTransId="{95015D5E-DB0C-4263-BA82-D98395F84B1B}"/>
    <dgm:cxn modelId="{0DD22CBE-FF3A-41A6-8E5A-31AAA11855FA}" type="presOf" srcId="{916ACA21-B355-4FB6-85AD-DDB3BBBA66EC}" destId="{BB2EEAD6-6E4D-4CB7-ADDC-B03B1E8589BA}" srcOrd="0" destOrd="0" presId="urn:microsoft.com/office/officeart/2005/8/layout/hierarchy1"/>
    <dgm:cxn modelId="{CC2848BD-DB3A-42D9-9B93-3107133AD5CC}" type="presOf" srcId="{F045EA6F-F16A-4C1D-B19D-36F773E7709C}" destId="{BB8C0DD4-E7CC-4BB9-A597-D7D898827927}" srcOrd="0" destOrd="0" presId="urn:microsoft.com/office/officeart/2005/8/layout/hierarchy1"/>
    <dgm:cxn modelId="{4F67495D-572C-41B4-87CC-0755E6A8EFF0}" type="presOf" srcId="{B0500E6F-592A-4576-BB88-7891CFCD638F}" destId="{3CF24597-583F-4C5E-BFFD-E3532C706FCC}" srcOrd="0" destOrd="0" presId="urn:microsoft.com/office/officeart/2005/8/layout/hierarchy1"/>
    <dgm:cxn modelId="{63FE0D5A-6BF0-4810-8A29-F1E86BC0FE46}" type="presOf" srcId="{3D109408-DFA6-40E3-BA75-6EBCEFA91BF0}" destId="{B4B69468-48D7-42C9-A0DA-C5401B0FB971}" srcOrd="0" destOrd="0" presId="urn:microsoft.com/office/officeart/2005/8/layout/hierarchy1"/>
    <dgm:cxn modelId="{F4523655-6C85-462D-9EBD-0FA252F89632}" srcId="{B0500E6F-592A-4576-BB88-7891CFCD638F}" destId="{DAFFD456-0156-45E2-9B99-C72C802ABE87}" srcOrd="1" destOrd="0" parTransId="{A698E77F-35F8-4AB9-BD92-F0DFEC4F20CB}" sibTransId="{576F877F-7A94-4A8D-ABA0-6CFA78EA3F8F}"/>
    <dgm:cxn modelId="{AFE09E06-70FB-4410-B2EB-552CB962F5BE}" srcId="{D16BF6E5-9FB6-48AC-B0D7-E46DCF850B52}" destId="{F15F6612-4F30-4BAF-8521-3631B40F73DB}" srcOrd="0" destOrd="0" parTransId="{F045EA6F-F16A-4C1D-B19D-36F773E7709C}" sibTransId="{78EFE773-956F-4ED1-9C8A-BF85F77563CF}"/>
    <dgm:cxn modelId="{96651B13-C3D9-44DE-88E5-AA4B0E2A1C7F}" type="presOf" srcId="{EB905352-23EA-463E-93FF-5E1936CCC439}" destId="{AFEA30F1-790F-4A86-AE1C-FA747B5F3143}" srcOrd="0" destOrd="0" presId="urn:microsoft.com/office/officeart/2005/8/layout/hierarchy1"/>
    <dgm:cxn modelId="{4B1B5E03-890E-4831-9FED-B774C40BEB63}" type="presOf" srcId="{F15F6612-4F30-4BAF-8521-3631B40F73DB}" destId="{737FDDA4-8F5D-400B-A270-C9B08DF144FF}" srcOrd="0" destOrd="0" presId="urn:microsoft.com/office/officeart/2005/8/layout/hierarchy1"/>
    <dgm:cxn modelId="{D29C39BD-053D-4128-A4BF-3488934B30AD}" srcId="{F15F6612-4F30-4BAF-8521-3631B40F73DB}" destId="{A53376B7-AAB1-4B7A-BE18-2E0F13AD3212}" srcOrd="1" destOrd="0" parTransId="{3D109408-DFA6-40E3-BA75-6EBCEFA91BF0}" sibTransId="{3B1A55E4-F53A-472F-8AC5-C07CB4EE23EC}"/>
    <dgm:cxn modelId="{2B2B176B-179F-482A-8CFC-75E0B281473A}" srcId="{B7126FC9-9A43-4D0E-AFBC-5F1D96BE2977}" destId="{D16BF6E5-9FB6-48AC-B0D7-E46DCF850B52}" srcOrd="0" destOrd="0" parTransId="{90FDD8D6-AC66-4560-9BAF-691E41BDA6FA}" sibTransId="{6296DC60-F7F3-4A5E-9AEB-148FA2A55D76}"/>
    <dgm:cxn modelId="{92E85DFA-4D5B-41D7-A427-6F102EE69AEC}" type="presOf" srcId="{DAFFD456-0156-45E2-9B99-C72C802ABE87}" destId="{8530BACF-2B9F-499C-AAF2-A4E572D422AD}" srcOrd="0" destOrd="0" presId="urn:microsoft.com/office/officeart/2005/8/layout/hierarchy1"/>
    <dgm:cxn modelId="{7F0E29C8-2874-4C69-A639-DD7634D54856}" type="presOf" srcId="{D16BF6E5-9FB6-48AC-B0D7-E46DCF850B52}" destId="{248116AD-81E7-4553-8A5C-692EBA16A36A}" srcOrd="0" destOrd="0" presId="urn:microsoft.com/office/officeart/2005/8/layout/hierarchy1"/>
    <dgm:cxn modelId="{B3A5B016-F3A7-422C-93F8-F5D54077C4E8}" type="presOf" srcId="{827965F8-4B3F-49D3-BE1E-2810ACDABF0C}" destId="{F3C5EEE2-243D-4DA7-83B2-19A814458081}" srcOrd="0" destOrd="0" presId="urn:microsoft.com/office/officeart/2005/8/layout/hierarchy1"/>
    <dgm:cxn modelId="{0A9D3BA9-8EE7-4054-9906-63060A268B8C}" type="presOf" srcId="{B7126FC9-9A43-4D0E-AFBC-5F1D96BE2977}" destId="{2B8C8EB3-088E-415F-B09B-99DF7D3A58BB}" srcOrd="0" destOrd="0" presId="urn:microsoft.com/office/officeart/2005/8/layout/hierarchy1"/>
    <dgm:cxn modelId="{03C6C64A-C36D-4C99-A4B2-493F17E25CF3}" type="presParOf" srcId="{2B8C8EB3-088E-415F-B09B-99DF7D3A58BB}" destId="{1835E641-82F9-4040-A03B-F7E5567D854E}" srcOrd="0" destOrd="0" presId="urn:microsoft.com/office/officeart/2005/8/layout/hierarchy1"/>
    <dgm:cxn modelId="{D602B428-954B-4CEF-BBC9-5A41F31AFC9A}" type="presParOf" srcId="{1835E641-82F9-4040-A03B-F7E5567D854E}" destId="{4DE7DD0F-9A58-44EE-AE79-64E9CA2267AA}" srcOrd="0" destOrd="0" presId="urn:microsoft.com/office/officeart/2005/8/layout/hierarchy1"/>
    <dgm:cxn modelId="{76D3B3D9-1786-47D1-9DDE-310A111CD706}" type="presParOf" srcId="{4DE7DD0F-9A58-44EE-AE79-64E9CA2267AA}" destId="{051C722E-866A-4C18-941F-D2BCD36B4C2E}" srcOrd="0" destOrd="0" presId="urn:microsoft.com/office/officeart/2005/8/layout/hierarchy1"/>
    <dgm:cxn modelId="{23B7E73E-171A-4FC2-AD33-A6422EE5D70E}" type="presParOf" srcId="{4DE7DD0F-9A58-44EE-AE79-64E9CA2267AA}" destId="{248116AD-81E7-4553-8A5C-692EBA16A36A}" srcOrd="1" destOrd="0" presId="urn:microsoft.com/office/officeart/2005/8/layout/hierarchy1"/>
    <dgm:cxn modelId="{5F8E89F2-50F9-41AD-BF62-90706FEB34DF}" type="presParOf" srcId="{1835E641-82F9-4040-A03B-F7E5567D854E}" destId="{477B8B74-D7E6-406F-B91C-309BE7CD8ED5}" srcOrd="1" destOrd="0" presId="urn:microsoft.com/office/officeart/2005/8/layout/hierarchy1"/>
    <dgm:cxn modelId="{728563F8-C300-4927-8F3D-49DB3DB4580F}" type="presParOf" srcId="{477B8B74-D7E6-406F-B91C-309BE7CD8ED5}" destId="{BB8C0DD4-E7CC-4BB9-A597-D7D898827927}" srcOrd="0" destOrd="0" presId="urn:microsoft.com/office/officeart/2005/8/layout/hierarchy1"/>
    <dgm:cxn modelId="{C75FD88E-9378-4460-B0B3-B8D12D94A66B}" type="presParOf" srcId="{477B8B74-D7E6-406F-B91C-309BE7CD8ED5}" destId="{BAF82D46-6AF4-49DE-81B8-CA3D71043D90}" srcOrd="1" destOrd="0" presId="urn:microsoft.com/office/officeart/2005/8/layout/hierarchy1"/>
    <dgm:cxn modelId="{1CC3C7BA-D128-4A77-932C-E18B6739199B}" type="presParOf" srcId="{BAF82D46-6AF4-49DE-81B8-CA3D71043D90}" destId="{39CC82D5-C125-4710-B8F1-1BA7CF47A654}" srcOrd="0" destOrd="0" presId="urn:microsoft.com/office/officeart/2005/8/layout/hierarchy1"/>
    <dgm:cxn modelId="{A735A954-B233-4BB6-B518-A4AD0EF61023}" type="presParOf" srcId="{39CC82D5-C125-4710-B8F1-1BA7CF47A654}" destId="{7194053F-9FFA-4DA0-9B1F-F3E7502EF7F0}" srcOrd="0" destOrd="0" presId="urn:microsoft.com/office/officeart/2005/8/layout/hierarchy1"/>
    <dgm:cxn modelId="{CA230222-7B8C-407E-A6DC-62480C3A600D}" type="presParOf" srcId="{39CC82D5-C125-4710-B8F1-1BA7CF47A654}" destId="{737FDDA4-8F5D-400B-A270-C9B08DF144FF}" srcOrd="1" destOrd="0" presId="urn:microsoft.com/office/officeart/2005/8/layout/hierarchy1"/>
    <dgm:cxn modelId="{89BA46AA-CE41-4D2B-BE70-80FF687CBD25}" type="presParOf" srcId="{BAF82D46-6AF4-49DE-81B8-CA3D71043D90}" destId="{8B7DA659-5231-42F9-A651-2421774CA974}" srcOrd="1" destOrd="0" presId="urn:microsoft.com/office/officeart/2005/8/layout/hierarchy1"/>
    <dgm:cxn modelId="{855181DF-49DC-4847-A0F0-A182FFF73DF3}" type="presParOf" srcId="{8B7DA659-5231-42F9-A651-2421774CA974}" destId="{BB2EEAD6-6E4D-4CB7-ADDC-B03B1E8589BA}" srcOrd="0" destOrd="0" presId="urn:microsoft.com/office/officeart/2005/8/layout/hierarchy1"/>
    <dgm:cxn modelId="{D03B4369-1F6E-4FD7-9DAA-0C67F9CBE30E}" type="presParOf" srcId="{8B7DA659-5231-42F9-A651-2421774CA974}" destId="{4440063F-DC1C-4828-949A-E8E239DB5D5B}" srcOrd="1" destOrd="0" presId="urn:microsoft.com/office/officeart/2005/8/layout/hierarchy1"/>
    <dgm:cxn modelId="{784434ED-4FAD-4EB2-B562-3574AD0B8FC1}" type="presParOf" srcId="{4440063F-DC1C-4828-949A-E8E239DB5D5B}" destId="{23FD2E69-9893-4575-9809-137F99C637E1}" srcOrd="0" destOrd="0" presId="urn:microsoft.com/office/officeart/2005/8/layout/hierarchy1"/>
    <dgm:cxn modelId="{388680D2-1016-48C9-9592-80B056A37284}" type="presParOf" srcId="{23FD2E69-9893-4575-9809-137F99C637E1}" destId="{804AB79E-F579-4DF2-B6CD-5FB05817C009}" srcOrd="0" destOrd="0" presId="urn:microsoft.com/office/officeart/2005/8/layout/hierarchy1"/>
    <dgm:cxn modelId="{D0DA83F5-4515-45CF-9EC0-2161766B6647}" type="presParOf" srcId="{23FD2E69-9893-4575-9809-137F99C637E1}" destId="{7EAABC9A-0B80-41A0-ADEB-D9946D65AAB0}" srcOrd="1" destOrd="0" presId="urn:microsoft.com/office/officeart/2005/8/layout/hierarchy1"/>
    <dgm:cxn modelId="{5306DA43-7046-42A1-A4DE-91D2D15ED4B1}" type="presParOf" srcId="{4440063F-DC1C-4828-949A-E8E239DB5D5B}" destId="{F0797DDB-1E86-43DA-B72E-1FA839DC7598}" srcOrd="1" destOrd="0" presId="urn:microsoft.com/office/officeart/2005/8/layout/hierarchy1"/>
    <dgm:cxn modelId="{F54DC20C-FA37-4963-9EC0-52CD092F785F}" type="presParOf" srcId="{8B7DA659-5231-42F9-A651-2421774CA974}" destId="{B4B69468-48D7-42C9-A0DA-C5401B0FB971}" srcOrd="2" destOrd="0" presId="urn:microsoft.com/office/officeart/2005/8/layout/hierarchy1"/>
    <dgm:cxn modelId="{6B6660FB-A5A8-4806-B2C9-765704FEDCCE}" type="presParOf" srcId="{8B7DA659-5231-42F9-A651-2421774CA974}" destId="{808F8BE2-BBA8-4FC1-AFB9-9B28A1B10434}" srcOrd="3" destOrd="0" presId="urn:microsoft.com/office/officeart/2005/8/layout/hierarchy1"/>
    <dgm:cxn modelId="{1BACDA0E-45D2-45BA-88E9-FE6E8C5E1218}" type="presParOf" srcId="{808F8BE2-BBA8-4FC1-AFB9-9B28A1B10434}" destId="{E7625BA2-A0D3-4623-AA3C-8D1A25655CB0}" srcOrd="0" destOrd="0" presId="urn:microsoft.com/office/officeart/2005/8/layout/hierarchy1"/>
    <dgm:cxn modelId="{F4B64D08-C99E-4792-8DD2-9AFF9523D970}" type="presParOf" srcId="{E7625BA2-A0D3-4623-AA3C-8D1A25655CB0}" destId="{1B3DD691-D477-452C-B9D7-0652D35F7957}" srcOrd="0" destOrd="0" presId="urn:microsoft.com/office/officeart/2005/8/layout/hierarchy1"/>
    <dgm:cxn modelId="{B1800EB4-FE5D-4408-9A9D-8F0A2790FFCA}" type="presParOf" srcId="{E7625BA2-A0D3-4623-AA3C-8D1A25655CB0}" destId="{D56CBFFC-C871-4EE8-AE47-8AFF83FF335C}" srcOrd="1" destOrd="0" presId="urn:microsoft.com/office/officeart/2005/8/layout/hierarchy1"/>
    <dgm:cxn modelId="{7F91FC80-ED08-4790-85A1-71F93DDC6096}" type="presParOf" srcId="{808F8BE2-BBA8-4FC1-AFB9-9B28A1B10434}" destId="{A6D4E766-2AC8-4F2C-B65D-B61BCB4EC777}" srcOrd="1" destOrd="0" presId="urn:microsoft.com/office/officeart/2005/8/layout/hierarchy1"/>
    <dgm:cxn modelId="{628AA092-8226-4321-99B8-743757DB9AA2}" type="presParOf" srcId="{477B8B74-D7E6-406F-B91C-309BE7CD8ED5}" destId="{AFEA30F1-790F-4A86-AE1C-FA747B5F3143}" srcOrd="2" destOrd="0" presId="urn:microsoft.com/office/officeart/2005/8/layout/hierarchy1"/>
    <dgm:cxn modelId="{7BBDD5EA-0407-4E6D-92B9-AAB004056DE1}" type="presParOf" srcId="{477B8B74-D7E6-406F-B91C-309BE7CD8ED5}" destId="{C421B577-7062-46CD-8794-20413C4C8F09}" srcOrd="3" destOrd="0" presId="urn:microsoft.com/office/officeart/2005/8/layout/hierarchy1"/>
    <dgm:cxn modelId="{B911F1F3-F694-4868-9F45-5C64305339FC}" type="presParOf" srcId="{C421B577-7062-46CD-8794-20413C4C8F09}" destId="{F89819D8-C4B0-45CA-8FD1-E28FDFE6A5A8}" srcOrd="0" destOrd="0" presId="urn:microsoft.com/office/officeart/2005/8/layout/hierarchy1"/>
    <dgm:cxn modelId="{DEA03D4A-7298-4B52-9726-C62EE697759D}" type="presParOf" srcId="{F89819D8-C4B0-45CA-8FD1-E28FDFE6A5A8}" destId="{EA0E1923-EDC3-451B-A615-EE22B4172EF2}" srcOrd="0" destOrd="0" presId="urn:microsoft.com/office/officeart/2005/8/layout/hierarchy1"/>
    <dgm:cxn modelId="{1ECDB096-BE43-4CA0-BF28-8DCDCA316A27}" type="presParOf" srcId="{F89819D8-C4B0-45CA-8FD1-E28FDFE6A5A8}" destId="{3CF24597-583F-4C5E-BFFD-E3532C706FCC}" srcOrd="1" destOrd="0" presId="urn:microsoft.com/office/officeart/2005/8/layout/hierarchy1"/>
    <dgm:cxn modelId="{589E98EB-DA00-4439-AF8B-3439E92A78A6}" type="presParOf" srcId="{C421B577-7062-46CD-8794-20413C4C8F09}" destId="{C92FC019-8066-47F7-B4BA-3006BB9827AB}" srcOrd="1" destOrd="0" presId="urn:microsoft.com/office/officeart/2005/8/layout/hierarchy1"/>
    <dgm:cxn modelId="{44D55A4B-8106-4BB3-83AA-49E9E674E0D0}" type="presParOf" srcId="{C92FC019-8066-47F7-B4BA-3006BB9827AB}" destId="{86ED62D2-7914-4371-9393-FEC5096CE76C}" srcOrd="0" destOrd="0" presId="urn:microsoft.com/office/officeart/2005/8/layout/hierarchy1"/>
    <dgm:cxn modelId="{098D3FA8-D4E4-47BC-8182-A59209520494}" type="presParOf" srcId="{C92FC019-8066-47F7-B4BA-3006BB9827AB}" destId="{A7CF234E-AC3E-4A6F-AF19-0EC0FEC8DE24}" srcOrd="1" destOrd="0" presId="urn:microsoft.com/office/officeart/2005/8/layout/hierarchy1"/>
    <dgm:cxn modelId="{843E7095-9F27-4989-9B5E-072ABD8A98A6}" type="presParOf" srcId="{A7CF234E-AC3E-4A6F-AF19-0EC0FEC8DE24}" destId="{3913C503-66AB-4008-A143-064E5378AD1E}" srcOrd="0" destOrd="0" presId="urn:microsoft.com/office/officeart/2005/8/layout/hierarchy1"/>
    <dgm:cxn modelId="{EE8A8AAD-151E-48A6-92DB-8165E41306CD}" type="presParOf" srcId="{3913C503-66AB-4008-A143-064E5378AD1E}" destId="{43EB7052-2C02-4BB3-8CBC-080B6725E1E4}" srcOrd="0" destOrd="0" presId="urn:microsoft.com/office/officeart/2005/8/layout/hierarchy1"/>
    <dgm:cxn modelId="{2D8C79FF-8052-4FF8-B698-BC1CA965775D}" type="presParOf" srcId="{3913C503-66AB-4008-A143-064E5378AD1E}" destId="{F3C5EEE2-243D-4DA7-83B2-19A814458081}" srcOrd="1" destOrd="0" presId="urn:microsoft.com/office/officeart/2005/8/layout/hierarchy1"/>
    <dgm:cxn modelId="{500ED3AF-2401-4A65-B18A-45DC194DD6CD}" type="presParOf" srcId="{A7CF234E-AC3E-4A6F-AF19-0EC0FEC8DE24}" destId="{92C48C27-5CED-464F-9688-A3C9607CF664}" srcOrd="1" destOrd="0" presId="urn:microsoft.com/office/officeart/2005/8/layout/hierarchy1"/>
    <dgm:cxn modelId="{A7D8064B-C894-446A-8202-1A4777F9FA6F}" type="presParOf" srcId="{C92FC019-8066-47F7-B4BA-3006BB9827AB}" destId="{E25066AD-F01F-4644-824A-9509DA4FE434}" srcOrd="2" destOrd="0" presId="urn:microsoft.com/office/officeart/2005/8/layout/hierarchy1"/>
    <dgm:cxn modelId="{C2B8D183-0E77-48EE-86D8-93F51E789467}" type="presParOf" srcId="{C92FC019-8066-47F7-B4BA-3006BB9827AB}" destId="{CE6A897B-46C6-48D5-956D-9EF2BF7CD092}" srcOrd="3" destOrd="0" presId="urn:microsoft.com/office/officeart/2005/8/layout/hierarchy1"/>
    <dgm:cxn modelId="{637B8743-101E-475D-ADAB-5284DD7A2A37}" type="presParOf" srcId="{CE6A897B-46C6-48D5-956D-9EF2BF7CD092}" destId="{AD559205-0F3B-4C64-8C3F-FE9B6D5350AE}" srcOrd="0" destOrd="0" presId="urn:microsoft.com/office/officeart/2005/8/layout/hierarchy1"/>
    <dgm:cxn modelId="{39A4099E-80DE-43B7-9259-270926BD6A81}" type="presParOf" srcId="{AD559205-0F3B-4C64-8C3F-FE9B6D5350AE}" destId="{B6501405-3A46-4D58-935E-27850F0A96FE}" srcOrd="0" destOrd="0" presId="urn:microsoft.com/office/officeart/2005/8/layout/hierarchy1"/>
    <dgm:cxn modelId="{A30C04DC-B98F-410C-BDB8-0F79A72FB036}" type="presParOf" srcId="{AD559205-0F3B-4C64-8C3F-FE9B6D5350AE}" destId="{8530BACF-2B9F-499C-AAF2-A4E572D422AD}" srcOrd="1" destOrd="0" presId="urn:microsoft.com/office/officeart/2005/8/layout/hierarchy1"/>
    <dgm:cxn modelId="{D6EDFF65-3E3B-4577-BB50-B400B71B5615}" type="presParOf" srcId="{CE6A897B-46C6-48D5-956D-9EF2BF7CD092}" destId="{5F0D3347-5207-4DAD-A13F-3ED8B74D44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AEED67-B3B6-401F-A7F3-94925DCD1A0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E23CB7-CC0F-4F85-94B5-964940E130AF}">
      <dgm:prSet phldrT="[Текст]" custT="1"/>
      <dgm:spPr/>
      <dgm:t>
        <a:bodyPr/>
        <a:lstStyle/>
        <a:p>
          <a:r>
            <a:rPr lang="uk-UA" sz="2400" b="0" dirty="0">
              <a:solidFill>
                <a:schemeClr val="tx2">
                  <a:lumMod val="90000"/>
                  <a:lumOff val="10000"/>
                </a:schemeClr>
              </a:solidFill>
              <a:latin typeface="Bookman Old Style" panose="02050604050505020204" pitchFamily="18" charset="0"/>
            </a:rPr>
            <a:t>НАРОДНІ ТА ОБРЯДОВІ</a:t>
          </a:r>
          <a:endParaRPr lang="ru-RU" sz="2400" b="0" dirty="0">
            <a:solidFill>
              <a:schemeClr val="tx2">
                <a:lumMod val="90000"/>
                <a:lumOff val="10000"/>
              </a:schemeClr>
            </a:solidFill>
            <a:latin typeface="Bookman Old Style" panose="02050604050505020204" pitchFamily="18" charset="0"/>
          </a:endParaRPr>
        </a:p>
      </dgm:t>
    </dgm:pt>
    <dgm:pt modelId="{F7044971-3A36-4C93-A73F-ED558E5E2E73}" type="parTrans" cxnId="{1966A53B-0F16-4BAB-ABEA-8EDACEA7158A}">
      <dgm:prSet/>
      <dgm:spPr/>
      <dgm:t>
        <a:bodyPr/>
        <a:lstStyle/>
        <a:p>
          <a:endParaRPr lang="ru-RU"/>
        </a:p>
      </dgm:t>
    </dgm:pt>
    <dgm:pt modelId="{90353BB8-C4B4-4D93-9396-788A66BDDE46}" type="sibTrans" cxnId="{1966A53B-0F16-4BAB-ABEA-8EDACEA7158A}">
      <dgm:prSet/>
      <dgm:spPr/>
      <dgm:t>
        <a:bodyPr/>
        <a:lstStyle/>
        <a:p>
          <a:endParaRPr lang="ru-RU"/>
        </a:p>
      </dgm:t>
    </dgm:pt>
    <dgm:pt modelId="{E11F14A6-508F-4E6D-A445-4513BC545693}">
      <dgm:prSet custT="1"/>
      <dgm:spPr/>
      <dgm:t>
        <a:bodyPr/>
        <a:lstStyle/>
        <a:p>
          <a:r>
            <a:rPr lang="uk-UA" sz="2400" b="0" dirty="0">
              <a:solidFill>
                <a:schemeClr val="tx2">
                  <a:lumMod val="90000"/>
                  <a:lumOff val="10000"/>
                </a:schemeClr>
              </a:solidFill>
              <a:latin typeface="Bookman Old Style" panose="02050604050505020204" pitchFamily="18" charset="0"/>
            </a:rPr>
            <a:t>ДЕРЖАВНО-ЦИВІЛЬНІ ТА МІЖНАРОДНІ</a:t>
          </a:r>
          <a:endParaRPr lang="ru-RU" sz="2400" b="0" dirty="0">
            <a:solidFill>
              <a:schemeClr val="tx2">
                <a:lumMod val="90000"/>
                <a:lumOff val="10000"/>
              </a:schemeClr>
            </a:solidFill>
            <a:latin typeface="Bookman Old Style" panose="02050604050505020204" pitchFamily="18" charset="0"/>
          </a:endParaRPr>
        </a:p>
      </dgm:t>
    </dgm:pt>
    <dgm:pt modelId="{A34DA77F-728B-4F88-B878-F1C871E83BC3}" type="parTrans" cxnId="{9C4DF1CB-842A-4483-B41C-97444F41D455}">
      <dgm:prSet/>
      <dgm:spPr/>
      <dgm:t>
        <a:bodyPr/>
        <a:lstStyle/>
        <a:p>
          <a:endParaRPr lang="ru-RU"/>
        </a:p>
      </dgm:t>
    </dgm:pt>
    <dgm:pt modelId="{2540A4D0-7444-453F-A1A4-C4A1C70FE2D8}" type="sibTrans" cxnId="{9C4DF1CB-842A-4483-B41C-97444F41D455}">
      <dgm:prSet/>
      <dgm:spPr/>
      <dgm:t>
        <a:bodyPr/>
        <a:lstStyle/>
        <a:p>
          <a:endParaRPr lang="ru-RU"/>
        </a:p>
      </dgm:t>
    </dgm:pt>
    <dgm:pt modelId="{97405515-DF74-4C48-804C-20979ED8931D}">
      <dgm:prSet custT="1"/>
      <dgm:spPr/>
      <dgm:t>
        <a:bodyPr/>
        <a:lstStyle/>
        <a:p>
          <a:r>
            <a:rPr lang="uk-UA" sz="2400" b="0" dirty="0">
              <a:solidFill>
                <a:schemeClr val="tx2">
                  <a:lumMod val="90000"/>
                  <a:lumOff val="10000"/>
                </a:schemeClr>
              </a:solidFill>
              <a:latin typeface="Bookman Old Style" panose="02050604050505020204" pitchFamily="18" charset="0"/>
            </a:rPr>
            <a:t>ПОБУТОВІ</a:t>
          </a:r>
          <a:endParaRPr lang="ru-RU" sz="2400" b="0" dirty="0">
            <a:solidFill>
              <a:schemeClr val="tx2">
                <a:lumMod val="90000"/>
                <a:lumOff val="10000"/>
              </a:schemeClr>
            </a:solidFill>
            <a:latin typeface="Bookman Old Style" panose="02050604050505020204" pitchFamily="18" charset="0"/>
          </a:endParaRPr>
        </a:p>
      </dgm:t>
    </dgm:pt>
    <dgm:pt modelId="{06957286-CEEB-43C5-9320-37ECED9FC95E}" type="parTrans" cxnId="{38FBE82F-2A58-4A80-9023-90F472E1DCE6}">
      <dgm:prSet/>
      <dgm:spPr/>
      <dgm:t>
        <a:bodyPr/>
        <a:lstStyle/>
        <a:p>
          <a:endParaRPr lang="ru-RU"/>
        </a:p>
      </dgm:t>
    </dgm:pt>
    <dgm:pt modelId="{5D18E67A-4164-41F2-89BE-D6FE5CBBCC63}" type="sibTrans" cxnId="{38FBE82F-2A58-4A80-9023-90F472E1DCE6}">
      <dgm:prSet/>
      <dgm:spPr/>
      <dgm:t>
        <a:bodyPr/>
        <a:lstStyle/>
        <a:p>
          <a:endParaRPr lang="ru-RU"/>
        </a:p>
      </dgm:t>
    </dgm:pt>
    <dgm:pt modelId="{16A9E0D9-EB7F-4F8B-8252-8CB367EE9F69}">
      <dgm:prSet custT="1"/>
      <dgm:spPr/>
      <dgm:t>
        <a:bodyPr/>
        <a:lstStyle/>
        <a:p>
          <a:r>
            <a:rPr lang="uk-UA" sz="2400" b="0" dirty="0">
              <a:solidFill>
                <a:schemeClr val="tx2">
                  <a:lumMod val="90000"/>
                  <a:lumOff val="10000"/>
                </a:schemeClr>
              </a:solidFill>
              <a:latin typeface="Bookman Old Style" panose="02050604050505020204" pitchFamily="18" charset="0"/>
            </a:rPr>
            <a:t>ТЕМАТИЧНІ</a:t>
          </a:r>
          <a:endParaRPr lang="ru-RU" sz="2400" b="0" dirty="0">
            <a:solidFill>
              <a:schemeClr val="tx2">
                <a:lumMod val="90000"/>
                <a:lumOff val="10000"/>
              </a:schemeClr>
            </a:solidFill>
            <a:latin typeface="Bookman Old Style" panose="02050604050505020204" pitchFamily="18" charset="0"/>
          </a:endParaRPr>
        </a:p>
      </dgm:t>
    </dgm:pt>
    <dgm:pt modelId="{B265931F-00EF-4273-80F3-89F33E9AA167}" type="parTrans" cxnId="{256B85A5-1674-4638-A868-CCD7BEAD2D41}">
      <dgm:prSet/>
      <dgm:spPr/>
      <dgm:t>
        <a:bodyPr/>
        <a:lstStyle/>
        <a:p>
          <a:endParaRPr lang="ru-RU"/>
        </a:p>
      </dgm:t>
    </dgm:pt>
    <dgm:pt modelId="{E173A87A-09F1-45E4-84D6-2B570AE3D676}" type="sibTrans" cxnId="{256B85A5-1674-4638-A868-CCD7BEAD2D41}">
      <dgm:prSet/>
      <dgm:spPr/>
      <dgm:t>
        <a:bodyPr/>
        <a:lstStyle/>
        <a:p>
          <a:endParaRPr lang="ru-RU"/>
        </a:p>
      </dgm:t>
    </dgm:pt>
    <dgm:pt modelId="{D5E97FE6-7A58-4EC5-80F0-5DD7C4E7D6A1}" type="pres">
      <dgm:prSet presAssocID="{80AEED67-B3B6-401F-A7F3-94925DCD1A0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101F14-7B00-4D28-ABF2-73522F2244E7}" type="pres">
      <dgm:prSet presAssocID="{7BE23CB7-CC0F-4F85-94B5-964940E130AF}" presName="parentLin" presStyleCnt="0"/>
      <dgm:spPr/>
    </dgm:pt>
    <dgm:pt modelId="{E8FA73FD-E3B0-493B-92E5-C272F7F433E5}" type="pres">
      <dgm:prSet presAssocID="{7BE23CB7-CC0F-4F85-94B5-964940E130A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2DFF09C-1FB3-42E4-99B3-A1D8F8ECFE71}" type="pres">
      <dgm:prSet presAssocID="{7BE23CB7-CC0F-4F85-94B5-964940E130A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CE812-7913-43B1-B5A1-AC3A5A249B22}" type="pres">
      <dgm:prSet presAssocID="{7BE23CB7-CC0F-4F85-94B5-964940E130AF}" presName="negativeSpace" presStyleCnt="0"/>
      <dgm:spPr/>
    </dgm:pt>
    <dgm:pt modelId="{81240B7C-3DF7-4599-AE35-2909734FAB8F}" type="pres">
      <dgm:prSet presAssocID="{7BE23CB7-CC0F-4F85-94B5-964940E130AF}" presName="childText" presStyleLbl="conFgAcc1" presStyleIdx="0" presStyleCnt="4">
        <dgm:presLayoutVars>
          <dgm:bulletEnabled val="1"/>
        </dgm:presLayoutVars>
      </dgm:prSet>
      <dgm:spPr/>
    </dgm:pt>
    <dgm:pt modelId="{0428B864-9938-4097-8633-BCFD81FBD040}" type="pres">
      <dgm:prSet presAssocID="{90353BB8-C4B4-4D93-9396-788A66BDDE46}" presName="spaceBetweenRectangles" presStyleCnt="0"/>
      <dgm:spPr/>
    </dgm:pt>
    <dgm:pt modelId="{3929C14B-9C76-47AD-83FF-F3A67F82D732}" type="pres">
      <dgm:prSet presAssocID="{E11F14A6-508F-4E6D-A445-4513BC545693}" presName="parentLin" presStyleCnt="0"/>
      <dgm:spPr/>
    </dgm:pt>
    <dgm:pt modelId="{3622A428-499A-4CB2-8E70-C2FB4B80F2C1}" type="pres">
      <dgm:prSet presAssocID="{E11F14A6-508F-4E6D-A445-4513BC54569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9D23137-7065-4BBD-8701-146ABD35BB59}" type="pres">
      <dgm:prSet presAssocID="{E11F14A6-508F-4E6D-A445-4513BC54569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604E6-C1F5-4E08-9BCE-FA14647F74A4}" type="pres">
      <dgm:prSet presAssocID="{E11F14A6-508F-4E6D-A445-4513BC545693}" presName="negativeSpace" presStyleCnt="0"/>
      <dgm:spPr/>
    </dgm:pt>
    <dgm:pt modelId="{FBC5C70E-DF71-457B-BA33-C72F82C5B71B}" type="pres">
      <dgm:prSet presAssocID="{E11F14A6-508F-4E6D-A445-4513BC545693}" presName="childText" presStyleLbl="conFgAcc1" presStyleIdx="1" presStyleCnt="4">
        <dgm:presLayoutVars>
          <dgm:bulletEnabled val="1"/>
        </dgm:presLayoutVars>
      </dgm:prSet>
      <dgm:spPr/>
    </dgm:pt>
    <dgm:pt modelId="{0B91FFBB-AC10-45E5-9835-E8F726A8F0FD}" type="pres">
      <dgm:prSet presAssocID="{2540A4D0-7444-453F-A1A4-C4A1C70FE2D8}" presName="spaceBetweenRectangles" presStyleCnt="0"/>
      <dgm:spPr/>
    </dgm:pt>
    <dgm:pt modelId="{00352FE7-5385-4D95-8AB6-C8DD421E2B42}" type="pres">
      <dgm:prSet presAssocID="{97405515-DF74-4C48-804C-20979ED8931D}" presName="parentLin" presStyleCnt="0"/>
      <dgm:spPr/>
    </dgm:pt>
    <dgm:pt modelId="{5ED65779-85B5-41C9-B75A-C85894ADC6E4}" type="pres">
      <dgm:prSet presAssocID="{97405515-DF74-4C48-804C-20979ED8931D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2BC3F67-423E-4F17-8299-E062A64095CE}" type="pres">
      <dgm:prSet presAssocID="{97405515-DF74-4C48-804C-20979ED8931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5A3F5-5FE4-481C-9380-E7E4EBB4258B}" type="pres">
      <dgm:prSet presAssocID="{97405515-DF74-4C48-804C-20979ED8931D}" presName="negativeSpace" presStyleCnt="0"/>
      <dgm:spPr/>
    </dgm:pt>
    <dgm:pt modelId="{22D2509E-EAE2-43D3-BDE3-083EDF1FC5DA}" type="pres">
      <dgm:prSet presAssocID="{97405515-DF74-4C48-804C-20979ED8931D}" presName="childText" presStyleLbl="conFgAcc1" presStyleIdx="2" presStyleCnt="4">
        <dgm:presLayoutVars>
          <dgm:bulletEnabled val="1"/>
        </dgm:presLayoutVars>
      </dgm:prSet>
      <dgm:spPr/>
    </dgm:pt>
    <dgm:pt modelId="{E41FBC26-363E-49E8-896F-CB8B55931917}" type="pres">
      <dgm:prSet presAssocID="{5D18E67A-4164-41F2-89BE-D6FE5CBBCC63}" presName="spaceBetweenRectangles" presStyleCnt="0"/>
      <dgm:spPr/>
    </dgm:pt>
    <dgm:pt modelId="{5B889405-52A2-4806-A934-B96766D1C21D}" type="pres">
      <dgm:prSet presAssocID="{16A9E0D9-EB7F-4F8B-8252-8CB367EE9F69}" presName="parentLin" presStyleCnt="0"/>
      <dgm:spPr/>
    </dgm:pt>
    <dgm:pt modelId="{4386C965-BD29-4F9B-B659-0651E8E66D5E}" type="pres">
      <dgm:prSet presAssocID="{16A9E0D9-EB7F-4F8B-8252-8CB367EE9F69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98135F3-84C7-47AB-80DF-C99A154BC012}" type="pres">
      <dgm:prSet presAssocID="{16A9E0D9-EB7F-4F8B-8252-8CB367EE9F6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17B14-6BCF-41B2-A3E9-263E13A6C8E8}" type="pres">
      <dgm:prSet presAssocID="{16A9E0D9-EB7F-4F8B-8252-8CB367EE9F69}" presName="negativeSpace" presStyleCnt="0"/>
      <dgm:spPr/>
    </dgm:pt>
    <dgm:pt modelId="{44A1485D-1CE5-488C-B15E-3243EF28BE6F}" type="pres">
      <dgm:prSet presAssocID="{16A9E0D9-EB7F-4F8B-8252-8CB367EE9F69}" presName="childText" presStyleLbl="conFgAcc1" presStyleIdx="3" presStyleCnt="4" custLinFactNeighborX="-863" custLinFactNeighborY="-4693">
        <dgm:presLayoutVars>
          <dgm:bulletEnabled val="1"/>
        </dgm:presLayoutVars>
      </dgm:prSet>
      <dgm:spPr/>
    </dgm:pt>
  </dgm:ptLst>
  <dgm:cxnLst>
    <dgm:cxn modelId="{F5196E95-7E0B-4D8A-A2DF-7D757E222A82}" type="presOf" srcId="{97405515-DF74-4C48-804C-20979ED8931D}" destId="{02BC3F67-423E-4F17-8299-E062A64095CE}" srcOrd="1" destOrd="0" presId="urn:microsoft.com/office/officeart/2005/8/layout/list1"/>
    <dgm:cxn modelId="{CBEFCEE3-4628-4AE0-9E81-3B5C9FA49F1E}" type="presOf" srcId="{E11F14A6-508F-4E6D-A445-4513BC545693}" destId="{3622A428-499A-4CB2-8E70-C2FB4B80F2C1}" srcOrd="0" destOrd="0" presId="urn:microsoft.com/office/officeart/2005/8/layout/list1"/>
    <dgm:cxn modelId="{8AE7D4B6-D269-48A0-9321-410844B249C8}" type="presOf" srcId="{7BE23CB7-CC0F-4F85-94B5-964940E130AF}" destId="{E8FA73FD-E3B0-493B-92E5-C272F7F433E5}" srcOrd="0" destOrd="0" presId="urn:microsoft.com/office/officeart/2005/8/layout/list1"/>
    <dgm:cxn modelId="{38FBE82F-2A58-4A80-9023-90F472E1DCE6}" srcId="{80AEED67-B3B6-401F-A7F3-94925DCD1A06}" destId="{97405515-DF74-4C48-804C-20979ED8931D}" srcOrd="2" destOrd="0" parTransId="{06957286-CEEB-43C5-9320-37ECED9FC95E}" sibTransId="{5D18E67A-4164-41F2-89BE-D6FE5CBBCC63}"/>
    <dgm:cxn modelId="{41EDA2D0-2733-4855-BBEA-FB1E5432068F}" type="presOf" srcId="{E11F14A6-508F-4E6D-A445-4513BC545693}" destId="{59D23137-7065-4BBD-8701-146ABD35BB59}" srcOrd="1" destOrd="0" presId="urn:microsoft.com/office/officeart/2005/8/layout/list1"/>
    <dgm:cxn modelId="{0EF8FF76-1004-493C-8E64-C378106B1469}" type="presOf" srcId="{7BE23CB7-CC0F-4F85-94B5-964940E130AF}" destId="{C2DFF09C-1FB3-42E4-99B3-A1D8F8ECFE71}" srcOrd="1" destOrd="0" presId="urn:microsoft.com/office/officeart/2005/8/layout/list1"/>
    <dgm:cxn modelId="{302F2EB2-AC8F-4B23-9DDA-155AF2CD8E59}" type="presOf" srcId="{16A9E0D9-EB7F-4F8B-8252-8CB367EE9F69}" destId="{4386C965-BD29-4F9B-B659-0651E8E66D5E}" srcOrd="0" destOrd="0" presId="urn:microsoft.com/office/officeart/2005/8/layout/list1"/>
    <dgm:cxn modelId="{1966A53B-0F16-4BAB-ABEA-8EDACEA7158A}" srcId="{80AEED67-B3B6-401F-A7F3-94925DCD1A06}" destId="{7BE23CB7-CC0F-4F85-94B5-964940E130AF}" srcOrd="0" destOrd="0" parTransId="{F7044971-3A36-4C93-A73F-ED558E5E2E73}" sibTransId="{90353BB8-C4B4-4D93-9396-788A66BDDE46}"/>
    <dgm:cxn modelId="{9ACAA282-9CF4-4D9C-B43D-82819838A7FC}" type="presOf" srcId="{97405515-DF74-4C48-804C-20979ED8931D}" destId="{5ED65779-85B5-41C9-B75A-C85894ADC6E4}" srcOrd="0" destOrd="0" presId="urn:microsoft.com/office/officeart/2005/8/layout/list1"/>
    <dgm:cxn modelId="{9C4DF1CB-842A-4483-B41C-97444F41D455}" srcId="{80AEED67-B3B6-401F-A7F3-94925DCD1A06}" destId="{E11F14A6-508F-4E6D-A445-4513BC545693}" srcOrd="1" destOrd="0" parTransId="{A34DA77F-728B-4F88-B878-F1C871E83BC3}" sibTransId="{2540A4D0-7444-453F-A1A4-C4A1C70FE2D8}"/>
    <dgm:cxn modelId="{256B85A5-1674-4638-A868-CCD7BEAD2D41}" srcId="{80AEED67-B3B6-401F-A7F3-94925DCD1A06}" destId="{16A9E0D9-EB7F-4F8B-8252-8CB367EE9F69}" srcOrd="3" destOrd="0" parTransId="{B265931F-00EF-4273-80F3-89F33E9AA167}" sibTransId="{E173A87A-09F1-45E4-84D6-2B570AE3D676}"/>
    <dgm:cxn modelId="{19823CB2-5BE3-48FE-9573-15C00909AC69}" type="presOf" srcId="{80AEED67-B3B6-401F-A7F3-94925DCD1A06}" destId="{D5E97FE6-7A58-4EC5-80F0-5DD7C4E7D6A1}" srcOrd="0" destOrd="0" presId="urn:microsoft.com/office/officeart/2005/8/layout/list1"/>
    <dgm:cxn modelId="{42E692C8-F0A0-4CF3-A789-7B58994DB954}" type="presOf" srcId="{16A9E0D9-EB7F-4F8B-8252-8CB367EE9F69}" destId="{D98135F3-84C7-47AB-80DF-C99A154BC012}" srcOrd="1" destOrd="0" presId="urn:microsoft.com/office/officeart/2005/8/layout/list1"/>
    <dgm:cxn modelId="{D8C6A7EC-4E04-4EEA-860A-F0F61AE5AB9B}" type="presParOf" srcId="{D5E97FE6-7A58-4EC5-80F0-5DD7C4E7D6A1}" destId="{F7101F14-7B00-4D28-ABF2-73522F2244E7}" srcOrd="0" destOrd="0" presId="urn:microsoft.com/office/officeart/2005/8/layout/list1"/>
    <dgm:cxn modelId="{A0133189-FF2A-4C3C-8D8E-81AA92DA55A4}" type="presParOf" srcId="{F7101F14-7B00-4D28-ABF2-73522F2244E7}" destId="{E8FA73FD-E3B0-493B-92E5-C272F7F433E5}" srcOrd="0" destOrd="0" presId="urn:microsoft.com/office/officeart/2005/8/layout/list1"/>
    <dgm:cxn modelId="{03A25CBF-A37A-4830-81D0-1B0C8B8D5E3C}" type="presParOf" srcId="{F7101F14-7B00-4D28-ABF2-73522F2244E7}" destId="{C2DFF09C-1FB3-42E4-99B3-A1D8F8ECFE71}" srcOrd="1" destOrd="0" presId="urn:microsoft.com/office/officeart/2005/8/layout/list1"/>
    <dgm:cxn modelId="{FAAEF93C-6F1A-4E1D-AE6F-EF8E00E1101E}" type="presParOf" srcId="{D5E97FE6-7A58-4EC5-80F0-5DD7C4E7D6A1}" destId="{289CE812-7913-43B1-B5A1-AC3A5A249B22}" srcOrd="1" destOrd="0" presId="urn:microsoft.com/office/officeart/2005/8/layout/list1"/>
    <dgm:cxn modelId="{C1A9F7AB-9411-4DE6-82CA-CCE889DB0120}" type="presParOf" srcId="{D5E97FE6-7A58-4EC5-80F0-5DD7C4E7D6A1}" destId="{81240B7C-3DF7-4599-AE35-2909734FAB8F}" srcOrd="2" destOrd="0" presId="urn:microsoft.com/office/officeart/2005/8/layout/list1"/>
    <dgm:cxn modelId="{CAB9F80C-C2F7-4340-905E-924FE1E10C65}" type="presParOf" srcId="{D5E97FE6-7A58-4EC5-80F0-5DD7C4E7D6A1}" destId="{0428B864-9938-4097-8633-BCFD81FBD040}" srcOrd="3" destOrd="0" presId="urn:microsoft.com/office/officeart/2005/8/layout/list1"/>
    <dgm:cxn modelId="{EA507CB5-54E7-4A7B-A955-819A39320879}" type="presParOf" srcId="{D5E97FE6-7A58-4EC5-80F0-5DD7C4E7D6A1}" destId="{3929C14B-9C76-47AD-83FF-F3A67F82D732}" srcOrd="4" destOrd="0" presId="urn:microsoft.com/office/officeart/2005/8/layout/list1"/>
    <dgm:cxn modelId="{9F803AB2-E8FD-4DC8-8173-FFD488600C10}" type="presParOf" srcId="{3929C14B-9C76-47AD-83FF-F3A67F82D732}" destId="{3622A428-499A-4CB2-8E70-C2FB4B80F2C1}" srcOrd="0" destOrd="0" presId="urn:microsoft.com/office/officeart/2005/8/layout/list1"/>
    <dgm:cxn modelId="{05F857A3-58DA-4C04-BB3C-91F780CB1EF3}" type="presParOf" srcId="{3929C14B-9C76-47AD-83FF-F3A67F82D732}" destId="{59D23137-7065-4BBD-8701-146ABD35BB59}" srcOrd="1" destOrd="0" presId="urn:microsoft.com/office/officeart/2005/8/layout/list1"/>
    <dgm:cxn modelId="{D1A9536F-8DE3-4B8C-89F7-1BB6989E7543}" type="presParOf" srcId="{D5E97FE6-7A58-4EC5-80F0-5DD7C4E7D6A1}" destId="{593604E6-C1F5-4E08-9BCE-FA14647F74A4}" srcOrd="5" destOrd="0" presId="urn:microsoft.com/office/officeart/2005/8/layout/list1"/>
    <dgm:cxn modelId="{D90066FF-E765-4AC9-A3F0-08133C794753}" type="presParOf" srcId="{D5E97FE6-7A58-4EC5-80F0-5DD7C4E7D6A1}" destId="{FBC5C70E-DF71-457B-BA33-C72F82C5B71B}" srcOrd="6" destOrd="0" presId="urn:microsoft.com/office/officeart/2005/8/layout/list1"/>
    <dgm:cxn modelId="{F57BE55B-973C-4033-BA0E-BF63DF41A6EA}" type="presParOf" srcId="{D5E97FE6-7A58-4EC5-80F0-5DD7C4E7D6A1}" destId="{0B91FFBB-AC10-45E5-9835-E8F726A8F0FD}" srcOrd="7" destOrd="0" presId="urn:microsoft.com/office/officeart/2005/8/layout/list1"/>
    <dgm:cxn modelId="{388BDF5B-97EC-4352-A8AC-F145FFD32AF1}" type="presParOf" srcId="{D5E97FE6-7A58-4EC5-80F0-5DD7C4E7D6A1}" destId="{00352FE7-5385-4D95-8AB6-C8DD421E2B42}" srcOrd="8" destOrd="0" presId="urn:microsoft.com/office/officeart/2005/8/layout/list1"/>
    <dgm:cxn modelId="{1FBA7C76-32AF-486F-9F15-405D31B90AD2}" type="presParOf" srcId="{00352FE7-5385-4D95-8AB6-C8DD421E2B42}" destId="{5ED65779-85B5-41C9-B75A-C85894ADC6E4}" srcOrd="0" destOrd="0" presId="urn:microsoft.com/office/officeart/2005/8/layout/list1"/>
    <dgm:cxn modelId="{914AB947-CF83-47FC-A2FF-E1D6F1ADB0F0}" type="presParOf" srcId="{00352FE7-5385-4D95-8AB6-C8DD421E2B42}" destId="{02BC3F67-423E-4F17-8299-E062A64095CE}" srcOrd="1" destOrd="0" presId="urn:microsoft.com/office/officeart/2005/8/layout/list1"/>
    <dgm:cxn modelId="{6FCF05EF-7804-4C6A-95B6-650F25F2DFA2}" type="presParOf" srcId="{D5E97FE6-7A58-4EC5-80F0-5DD7C4E7D6A1}" destId="{C485A3F5-5FE4-481C-9380-E7E4EBB4258B}" srcOrd="9" destOrd="0" presId="urn:microsoft.com/office/officeart/2005/8/layout/list1"/>
    <dgm:cxn modelId="{9D4B859B-B771-42C7-A353-1D47E054D5EB}" type="presParOf" srcId="{D5E97FE6-7A58-4EC5-80F0-5DD7C4E7D6A1}" destId="{22D2509E-EAE2-43D3-BDE3-083EDF1FC5DA}" srcOrd="10" destOrd="0" presId="urn:microsoft.com/office/officeart/2005/8/layout/list1"/>
    <dgm:cxn modelId="{CE957F13-6B31-40AA-8BA6-AE11369AE555}" type="presParOf" srcId="{D5E97FE6-7A58-4EC5-80F0-5DD7C4E7D6A1}" destId="{E41FBC26-363E-49E8-896F-CB8B55931917}" srcOrd="11" destOrd="0" presId="urn:microsoft.com/office/officeart/2005/8/layout/list1"/>
    <dgm:cxn modelId="{BD1AE02B-2304-4EFA-B4B0-AEE9ADA2ECD7}" type="presParOf" srcId="{D5E97FE6-7A58-4EC5-80F0-5DD7C4E7D6A1}" destId="{5B889405-52A2-4806-A934-B96766D1C21D}" srcOrd="12" destOrd="0" presId="urn:microsoft.com/office/officeart/2005/8/layout/list1"/>
    <dgm:cxn modelId="{1FC59F0A-4CEB-45B4-8FE2-F1932C405A79}" type="presParOf" srcId="{5B889405-52A2-4806-A934-B96766D1C21D}" destId="{4386C965-BD29-4F9B-B659-0651E8E66D5E}" srcOrd="0" destOrd="0" presId="urn:microsoft.com/office/officeart/2005/8/layout/list1"/>
    <dgm:cxn modelId="{76A47C9D-E420-435F-ABBB-109D58BF6873}" type="presParOf" srcId="{5B889405-52A2-4806-A934-B96766D1C21D}" destId="{D98135F3-84C7-47AB-80DF-C99A154BC012}" srcOrd="1" destOrd="0" presId="urn:microsoft.com/office/officeart/2005/8/layout/list1"/>
    <dgm:cxn modelId="{4D983858-3E70-4341-BD09-78B7AAF3A57E}" type="presParOf" srcId="{D5E97FE6-7A58-4EC5-80F0-5DD7C4E7D6A1}" destId="{2A317B14-6BCF-41B2-A3E9-263E13A6C8E8}" srcOrd="13" destOrd="0" presId="urn:microsoft.com/office/officeart/2005/8/layout/list1"/>
    <dgm:cxn modelId="{B2377EFC-5C6A-4CAE-8FAC-17FDF9FC01CC}" type="presParOf" srcId="{D5E97FE6-7A58-4EC5-80F0-5DD7C4E7D6A1}" destId="{44A1485D-1CE5-488C-B15E-3243EF28BE6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066AD-F01F-4644-824A-9509DA4FE434}">
      <dsp:nvSpPr>
        <dsp:cNvPr id="0" name=""/>
        <dsp:cNvSpPr/>
      </dsp:nvSpPr>
      <dsp:spPr>
        <a:xfrm>
          <a:off x="7874425" y="3343232"/>
          <a:ext cx="1308247" cy="622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4288"/>
              </a:lnTo>
              <a:lnTo>
                <a:pt x="1308247" y="424288"/>
              </a:lnTo>
              <a:lnTo>
                <a:pt x="1308247" y="6226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D62D2-7914-4371-9393-FEC5096CE76C}">
      <dsp:nvSpPr>
        <dsp:cNvPr id="0" name=""/>
        <dsp:cNvSpPr/>
      </dsp:nvSpPr>
      <dsp:spPr>
        <a:xfrm>
          <a:off x="6566178" y="3343232"/>
          <a:ext cx="1308247" cy="622606"/>
        </a:xfrm>
        <a:custGeom>
          <a:avLst/>
          <a:gdLst/>
          <a:ahLst/>
          <a:cxnLst/>
          <a:rect l="0" t="0" r="0" b="0"/>
          <a:pathLst>
            <a:path>
              <a:moveTo>
                <a:pt x="1308247" y="0"/>
              </a:moveTo>
              <a:lnTo>
                <a:pt x="1308247" y="424288"/>
              </a:lnTo>
              <a:lnTo>
                <a:pt x="0" y="424288"/>
              </a:lnTo>
              <a:lnTo>
                <a:pt x="0" y="6226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A30F1-790F-4A86-AE1C-FA747B5F3143}">
      <dsp:nvSpPr>
        <dsp:cNvPr id="0" name=""/>
        <dsp:cNvSpPr/>
      </dsp:nvSpPr>
      <dsp:spPr>
        <a:xfrm>
          <a:off x="5306531" y="1352931"/>
          <a:ext cx="2567893" cy="630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2594"/>
              </a:lnTo>
              <a:lnTo>
                <a:pt x="2567893" y="432594"/>
              </a:lnTo>
              <a:lnTo>
                <a:pt x="2567893" y="6309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69468-48D7-42C9-A0DA-C5401B0FB971}">
      <dsp:nvSpPr>
        <dsp:cNvPr id="0" name=""/>
        <dsp:cNvSpPr/>
      </dsp:nvSpPr>
      <dsp:spPr>
        <a:xfrm>
          <a:off x="2641436" y="3343232"/>
          <a:ext cx="1308247" cy="622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4288"/>
              </a:lnTo>
              <a:lnTo>
                <a:pt x="1308247" y="424288"/>
              </a:lnTo>
              <a:lnTo>
                <a:pt x="1308247" y="6226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EEAD6-6E4D-4CB7-ADDC-B03B1E8589BA}">
      <dsp:nvSpPr>
        <dsp:cNvPr id="0" name=""/>
        <dsp:cNvSpPr/>
      </dsp:nvSpPr>
      <dsp:spPr>
        <a:xfrm>
          <a:off x="1333188" y="3343232"/>
          <a:ext cx="1308247" cy="622606"/>
        </a:xfrm>
        <a:custGeom>
          <a:avLst/>
          <a:gdLst/>
          <a:ahLst/>
          <a:cxnLst/>
          <a:rect l="0" t="0" r="0" b="0"/>
          <a:pathLst>
            <a:path>
              <a:moveTo>
                <a:pt x="1308247" y="0"/>
              </a:moveTo>
              <a:lnTo>
                <a:pt x="1308247" y="424288"/>
              </a:lnTo>
              <a:lnTo>
                <a:pt x="0" y="424288"/>
              </a:lnTo>
              <a:lnTo>
                <a:pt x="0" y="6226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C0DD4-E7CC-4BB9-A597-D7D898827927}">
      <dsp:nvSpPr>
        <dsp:cNvPr id="0" name=""/>
        <dsp:cNvSpPr/>
      </dsp:nvSpPr>
      <dsp:spPr>
        <a:xfrm>
          <a:off x="2641436" y="1352931"/>
          <a:ext cx="2665095" cy="630912"/>
        </a:xfrm>
        <a:custGeom>
          <a:avLst/>
          <a:gdLst/>
          <a:ahLst/>
          <a:cxnLst/>
          <a:rect l="0" t="0" r="0" b="0"/>
          <a:pathLst>
            <a:path>
              <a:moveTo>
                <a:pt x="2665095" y="0"/>
              </a:moveTo>
              <a:lnTo>
                <a:pt x="2665095" y="432594"/>
              </a:lnTo>
              <a:lnTo>
                <a:pt x="0" y="432594"/>
              </a:lnTo>
              <a:lnTo>
                <a:pt x="0" y="6309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C722E-866A-4C18-941F-D2BCD36B4C2E}">
      <dsp:nvSpPr>
        <dsp:cNvPr id="0" name=""/>
        <dsp:cNvSpPr/>
      </dsp:nvSpPr>
      <dsp:spPr>
        <a:xfrm>
          <a:off x="3643989" y="-6456"/>
          <a:ext cx="3325084" cy="1359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116AD-81E7-4553-8A5C-692EBA16A36A}">
      <dsp:nvSpPr>
        <dsp:cNvPr id="0" name=""/>
        <dsp:cNvSpPr/>
      </dsp:nvSpPr>
      <dsp:spPr>
        <a:xfrm>
          <a:off x="3881852" y="219513"/>
          <a:ext cx="3325084" cy="135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Bookman Old Style" panose="02050604050505020204" pitchFamily="18" charset="0"/>
            </a:rPr>
            <a:t>викликати у дітей відчуття радості та інші позитивні емоції;</a:t>
          </a:r>
          <a:endParaRPr lang="ru-RU" sz="1800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3921667" y="259328"/>
        <a:ext cx="3245454" cy="1279757"/>
      </dsp:txXfrm>
    </dsp:sp>
    <dsp:sp modelId="{7194053F-9FFA-4DA0-9B1F-F3E7502EF7F0}">
      <dsp:nvSpPr>
        <dsp:cNvPr id="0" name=""/>
        <dsp:cNvSpPr/>
      </dsp:nvSpPr>
      <dsp:spPr>
        <a:xfrm>
          <a:off x="1366287" y="1983844"/>
          <a:ext cx="2550297" cy="1359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FDDA4-8F5D-400B-A270-C9B08DF144FF}">
      <dsp:nvSpPr>
        <dsp:cNvPr id="0" name=""/>
        <dsp:cNvSpPr/>
      </dsp:nvSpPr>
      <dsp:spPr>
        <a:xfrm>
          <a:off x="1604150" y="2209814"/>
          <a:ext cx="2550297" cy="135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Bookman Old Style" panose="02050604050505020204" pitchFamily="18" charset="0"/>
            </a:rPr>
            <a:t>дати дітям яскраві художні музичні враження;</a:t>
          </a:r>
          <a:endParaRPr lang="ru-RU" sz="1800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1643965" y="2249629"/>
        <a:ext cx="2470667" cy="1279757"/>
      </dsp:txXfrm>
    </dsp:sp>
    <dsp:sp modelId="{804AB79E-F579-4DF2-B6CD-5FB05817C009}">
      <dsp:nvSpPr>
        <dsp:cNvPr id="0" name=""/>
        <dsp:cNvSpPr/>
      </dsp:nvSpPr>
      <dsp:spPr>
        <a:xfrm>
          <a:off x="262804" y="3965839"/>
          <a:ext cx="2140768" cy="1359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ABC9A-0B80-41A0-ADEB-D9946D65AAB0}">
      <dsp:nvSpPr>
        <dsp:cNvPr id="0" name=""/>
        <dsp:cNvSpPr/>
      </dsp:nvSpPr>
      <dsp:spPr>
        <a:xfrm>
          <a:off x="500667" y="4191809"/>
          <a:ext cx="2140768" cy="135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Bookman Old Style" panose="02050604050505020204" pitchFamily="18" charset="0"/>
            </a:rPr>
            <a:t>розвивати впевненість у собі, вміння спільно діяти у колективі;</a:t>
          </a:r>
          <a:endParaRPr lang="ru-RU" sz="1800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540482" y="4231624"/>
        <a:ext cx="2061138" cy="1279757"/>
      </dsp:txXfrm>
    </dsp:sp>
    <dsp:sp modelId="{1B3DD691-D477-452C-B9D7-0652D35F7957}">
      <dsp:nvSpPr>
        <dsp:cNvPr id="0" name=""/>
        <dsp:cNvSpPr/>
      </dsp:nvSpPr>
      <dsp:spPr>
        <a:xfrm>
          <a:off x="2879299" y="3965839"/>
          <a:ext cx="2140768" cy="1359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6CBFFC-C871-4EE8-AE47-8AFF83FF335C}">
      <dsp:nvSpPr>
        <dsp:cNvPr id="0" name=""/>
        <dsp:cNvSpPr/>
      </dsp:nvSpPr>
      <dsp:spPr>
        <a:xfrm>
          <a:off x="3117162" y="4191809"/>
          <a:ext cx="2140768" cy="135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Bookman Old Style" panose="02050604050505020204" pitchFamily="18" charset="0"/>
            </a:rPr>
            <a:t>виховувати моральні якості;</a:t>
          </a:r>
          <a:endParaRPr lang="ru-RU" sz="1800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3156977" y="4231624"/>
        <a:ext cx="2061138" cy="1279757"/>
      </dsp:txXfrm>
    </dsp:sp>
    <dsp:sp modelId="{EA0E1923-EDC3-451B-A615-EE22B4172EF2}">
      <dsp:nvSpPr>
        <dsp:cNvPr id="0" name=""/>
        <dsp:cNvSpPr/>
      </dsp:nvSpPr>
      <dsp:spPr>
        <a:xfrm>
          <a:off x="6535342" y="1983844"/>
          <a:ext cx="2678165" cy="1359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24597-583F-4C5E-BFFD-E3532C706FCC}">
      <dsp:nvSpPr>
        <dsp:cNvPr id="0" name=""/>
        <dsp:cNvSpPr/>
      </dsp:nvSpPr>
      <dsp:spPr>
        <a:xfrm>
          <a:off x="6773206" y="2209814"/>
          <a:ext cx="2678165" cy="135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Bookman Old Style" panose="02050604050505020204" pitchFamily="18" charset="0"/>
            </a:rPr>
            <a:t>урізноманітнювати художньо – естетичні враження та почуття;</a:t>
          </a:r>
          <a:endParaRPr lang="ru-RU" sz="1800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6813021" y="2249629"/>
        <a:ext cx="2598535" cy="1279757"/>
      </dsp:txXfrm>
    </dsp:sp>
    <dsp:sp modelId="{43EB7052-2C02-4BB3-8CBC-080B6725E1E4}">
      <dsp:nvSpPr>
        <dsp:cNvPr id="0" name=""/>
        <dsp:cNvSpPr/>
      </dsp:nvSpPr>
      <dsp:spPr>
        <a:xfrm>
          <a:off x="5495794" y="3965839"/>
          <a:ext cx="2140768" cy="1359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5EEE2-243D-4DA7-83B2-19A814458081}">
      <dsp:nvSpPr>
        <dsp:cNvPr id="0" name=""/>
        <dsp:cNvSpPr/>
      </dsp:nvSpPr>
      <dsp:spPr>
        <a:xfrm>
          <a:off x="5733657" y="4191809"/>
          <a:ext cx="2140768" cy="135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Bookman Old Style" panose="02050604050505020204" pitchFamily="18" charset="0"/>
            </a:rPr>
            <a:t>прищеплювати інтерес та любов до музики, </a:t>
          </a:r>
          <a:endParaRPr lang="ru-RU" sz="1800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5773472" y="4231624"/>
        <a:ext cx="2061138" cy="1279757"/>
      </dsp:txXfrm>
    </dsp:sp>
    <dsp:sp modelId="{B6501405-3A46-4D58-935E-27850F0A96FE}">
      <dsp:nvSpPr>
        <dsp:cNvPr id="0" name=""/>
        <dsp:cNvSpPr/>
      </dsp:nvSpPr>
      <dsp:spPr>
        <a:xfrm>
          <a:off x="8112288" y="3965839"/>
          <a:ext cx="2140768" cy="1359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0BACF-2B9F-499C-AAF2-A4E572D422AD}">
      <dsp:nvSpPr>
        <dsp:cNvPr id="0" name=""/>
        <dsp:cNvSpPr/>
      </dsp:nvSpPr>
      <dsp:spPr>
        <a:xfrm>
          <a:off x="8350151" y="4191809"/>
          <a:ext cx="2140768" cy="135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>
              <a:solidFill>
                <a:srgbClr val="002060"/>
              </a:solidFill>
              <a:latin typeface="Bookman Old Style" panose="02050604050505020204" pitchFamily="18" charset="0"/>
            </a:rPr>
            <a:t>розвивати музичне сприймання та творчу активність тощо.</a:t>
          </a:r>
          <a:endParaRPr lang="ru-RU" sz="1800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8389966" y="4231624"/>
        <a:ext cx="2061138" cy="12797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40B7C-3DF7-4599-AE35-2909734FAB8F}">
      <dsp:nvSpPr>
        <dsp:cNvPr id="0" name=""/>
        <dsp:cNvSpPr/>
      </dsp:nvSpPr>
      <dsp:spPr>
        <a:xfrm>
          <a:off x="0" y="411382"/>
          <a:ext cx="671668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DFF09C-1FB3-42E4-99B3-A1D8F8ECFE71}">
      <dsp:nvSpPr>
        <dsp:cNvPr id="0" name=""/>
        <dsp:cNvSpPr/>
      </dsp:nvSpPr>
      <dsp:spPr>
        <a:xfrm>
          <a:off x="335834" y="57142"/>
          <a:ext cx="4701678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712" tIns="0" rIns="17771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dirty="0">
              <a:solidFill>
                <a:schemeClr val="tx2">
                  <a:lumMod val="90000"/>
                  <a:lumOff val="10000"/>
                </a:schemeClr>
              </a:solidFill>
              <a:latin typeface="Bookman Old Style" panose="02050604050505020204" pitchFamily="18" charset="0"/>
            </a:rPr>
            <a:t>НАРОДНІ ТА ОБРЯДОВІ</a:t>
          </a:r>
          <a:endParaRPr lang="ru-RU" sz="2400" b="0" kern="1200" dirty="0">
            <a:solidFill>
              <a:schemeClr val="tx2">
                <a:lumMod val="90000"/>
                <a:lumOff val="10000"/>
              </a:schemeClr>
            </a:solidFill>
            <a:latin typeface="Bookman Old Style" panose="02050604050505020204" pitchFamily="18" charset="0"/>
          </a:endParaRPr>
        </a:p>
      </dsp:txBody>
      <dsp:txXfrm>
        <a:off x="370419" y="91727"/>
        <a:ext cx="4632508" cy="639310"/>
      </dsp:txXfrm>
    </dsp:sp>
    <dsp:sp modelId="{FBC5C70E-DF71-457B-BA33-C72F82C5B71B}">
      <dsp:nvSpPr>
        <dsp:cNvPr id="0" name=""/>
        <dsp:cNvSpPr/>
      </dsp:nvSpPr>
      <dsp:spPr>
        <a:xfrm>
          <a:off x="0" y="1500022"/>
          <a:ext cx="671668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23137-7065-4BBD-8701-146ABD35BB59}">
      <dsp:nvSpPr>
        <dsp:cNvPr id="0" name=""/>
        <dsp:cNvSpPr/>
      </dsp:nvSpPr>
      <dsp:spPr>
        <a:xfrm>
          <a:off x="335834" y="1145782"/>
          <a:ext cx="4701678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712" tIns="0" rIns="17771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dirty="0">
              <a:solidFill>
                <a:schemeClr val="tx2">
                  <a:lumMod val="90000"/>
                  <a:lumOff val="10000"/>
                </a:schemeClr>
              </a:solidFill>
              <a:latin typeface="Bookman Old Style" panose="02050604050505020204" pitchFamily="18" charset="0"/>
            </a:rPr>
            <a:t>ДЕРЖАВНО-ЦИВІЛЬНІ ТА МІЖНАРОДНІ</a:t>
          </a:r>
          <a:endParaRPr lang="ru-RU" sz="2400" b="0" kern="1200" dirty="0">
            <a:solidFill>
              <a:schemeClr val="tx2">
                <a:lumMod val="90000"/>
                <a:lumOff val="10000"/>
              </a:schemeClr>
            </a:solidFill>
            <a:latin typeface="Bookman Old Style" panose="02050604050505020204" pitchFamily="18" charset="0"/>
          </a:endParaRPr>
        </a:p>
      </dsp:txBody>
      <dsp:txXfrm>
        <a:off x="370419" y="1180367"/>
        <a:ext cx="4632508" cy="639310"/>
      </dsp:txXfrm>
    </dsp:sp>
    <dsp:sp modelId="{22D2509E-EAE2-43D3-BDE3-083EDF1FC5DA}">
      <dsp:nvSpPr>
        <dsp:cNvPr id="0" name=""/>
        <dsp:cNvSpPr/>
      </dsp:nvSpPr>
      <dsp:spPr>
        <a:xfrm>
          <a:off x="0" y="2588662"/>
          <a:ext cx="671668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C3F67-423E-4F17-8299-E062A64095CE}">
      <dsp:nvSpPr>
        <dsp:cNvPr id="0" name=""/>
        <dsp:cNvSpPr/>
      </dsp:nvSpPr>
      <dsp:spPr>
        <a:xfrm>
          <a:off x="335834" y="2234422"/>
          <a:ext cx="4701678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712" tIns="0" rIns="17771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dirty="0">
              <a:solidFill>
                <a:schemeClr val="tx2">
                  <a:lumMod val="90000"/>
                  <a:lumOff val="10000"/>
                </a:schemeClr>
              </a:solidFill>
              <a:latin typeface="Bookman Old Style" panose="02050604050505020204" pitchFamily="18" charset="0"/>
            </a:rPr>
            <a:t>ПОБУТОВІ</a:t>
          </a:r>
          <a:endParaRPr lang="ru-RU" sz="2400" b="0" kern="1200" dirty="0">
            <a:solidFill>
              <a:schemeClr val="tx2">
                <a:lumMod val="90000"/>
                <a:lumOff val="10000"/>
              </a:schemeClr>
            </a:solidFill>
            <a:latin typeface="Bookman Old Style" panose="02050604050505020204" pitchFamily="18" charset="0"/>
          </a:endParaRPr>
        </a:p>
      </dsp:txBody>
      <dsp:txXfrm>
        <a:off x="370419" y="2269007"/>
        <a:ext cx="4632508" cy="639310"/>
      </dsp:txXfrm>
    </dsp:sp>
    <dsp:sp modelId="{44A1485D-1CE5-488C-B15E-3243EF28BE6F}">
      <dsp:nvSpPr>
        <dsp:cNvPr id="0" name=""/>
        <dsp:cNvSpPr/>
      </dsp:nvSpPr>
      <dsp:spPr>
        <a:xfrm>
          <a:off x="0" y="3660677"/>
          <a:ext cx="671668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135F3-84C7-47AB-80DF-C99A154BC012}">
      <dsp:nvSpPr>
        <dsp:cNvPr id="0" name=""/>
        <dsp:cNvSpPr/>
      </dsp:nvSpPr>
      <dsp:spPr>
        <a:xfrm>
          <a:off x="335834" y="3323062"/>
          <a:ext cx="4701678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712" tIns="0" rIns="17771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dirty="0">
              <a:solidFill>
                <a:schemeClr val="tx2">
                  <a:lumMod val="90000"/>
                  <a:lumOff val="10000"/>
                </a:schemeClr>
              </a:solidFill>
              <a:latin typeface="Bookman Old Style" panose="02050604050505020204" pitchFamily="18" charset="0"/>
            </a:rPr>
            <a:t>ТЕМАТИЧНІ</a:t>
          </a:r>
          <a:endParaRPr lang="ru-RU" sz="2400" b="0" kern="1200" dirty="0">
            <a:solidFill>
              <a:schemeClr val="tx2">
                <a:lumMod val="90000"/>
                <a:lumOff val="10000"/>
              </a:schemeClr>
            </a:solidFill>
            <a:latin typeface="Bookman Old Style" panose="02050604050505020204" pitchFamily="18" charset="0"/>
          </a:endParaRPr>
        </a:p>
      </dsp:txBody>
      <dsp:txXfrm>
        <a:off x="370419" y="3357647"/>
        <a:ext cx="4632508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62E6A-FA6A-4A2E-B95C-5C2F177B89AD}" type="datetimeFigureOut">
              <a:rPr lang="ru-RU" smtClean="0"/>
              <a:t>22.03.2025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0EB62-9E0D-42D0-B6B3-8AE7F72C3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4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6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7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6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6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6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20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24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1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9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09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3/22/2025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on.gov.ua/ua/npa/pro-rekomendaciyi-dlya-pracivnikiv-zakladiv-doshkilnoyi-osviti-na-period-diyi-voyennogo-stanu-v-ukrayini" TargetMode="External"/><Relationship Id="rId2" Type="http://schemas.openxmlformats.org/officeDocument/2006/relationships/hyperlink" Target="http://old.mon.gov.ua/ua/about-ministry/normative/6123-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aurok.com.ua/realizaciya-hudozhno-estetichnogo-potencialu-doshkilnikiv-pid-chas-provedennya-muzichnih-svyat-ta-rozvag-378006.html" TargetMode="External"/><Relationship Id="rId4" Type="http://schemas.openxmlformats.org/officeDocument/2006/relationships/hyperlink" Target="https://oplatforma.com.ua/article/194-qqq-16-m9-07-09-2016-organzovumo-robotu-z-muzichnogo-vihovannya-dtey-doshklnogo-vku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old.mon.gov.ua/ua/about-ministry/normative/6123-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41609" y="1330450"/>
            <a:ext cx="7817378" cy="26026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uk-UA" sz="2800" b="1" dirty="0">
              <a:solidFill>
                <a:srgbClr val="C00000"/>
              </a:solidFill>
              <a:latin typeface="Bookman Old Style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2060"/>
                </a:solidFill>
                <a:latin typeface="Bookman Old Style" pitchFamily="18" charset="0"/>
                <a:ea typeface="Calibri" panose="020F0502020204030204" pitchFamily="34" charset="0"/>
                <a:cs typeface="Arial" panose="020B0604020202020204" pitchFamily="34" charset="0"/>
              </a:rPr>
              <a:t>Тема: </a:t>
            </a:r>
            <a:r>
              <a:rPr lang="uk-UA" sz="28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Організація свят та розваг весняного циклу в ЗДО відповідно до комплексних та парціальних програм.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4956" y="483283"/>
            <a:ext cx="165625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11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.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03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.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5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7448" y="495038"/>
            <a:ext cx="186623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 13:00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9933" y="3749041"/>
            <a:ext cx="8113728" cy="19575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chemeClr val="bg1"/>
                </a:solidFill>
                <a:latin typeface="Bookman Old Style" pitchFamily="18" charset="0"/>
                <a:ea typeface="Calibri" panose="020F0502020204030204" pitchFamily="34" charset="0"/>
                <a:cs typeface="Arial" panose="020B0604020202020204" pitchFamily="34" charset="0"/>
              </a:rPr>
              <a:t>(в рамках семінару для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chemeClr val="bg1"/>
                </a:solidFill>
                <a:latin typeface="Bookman Old Style" pitchFamily="18" charset="0"/>
                <a:ea typeface="Calibri" panose="020F0502020204030204" pitchFamily="34" charset="0"/>
                <a:cs typeface="Arial" panose="020B0604020202020204" pitchFamily="34" charset="0"/>
              </a:rPr>
              <a:t>музичних керівників  ЗДО ВМТГ ТА Вороновицької ТГ).</a:t>
            </a:r>
            <a:endParaRPr lang="ru-RU" sz="2800" dirty="0">
              <a:solidFill>
                <a:schemeClr val="bg1"/>
              </a:solidFill>
              <a:latin typeface="Bookman Old Style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0" y="117804"/>
            <a:ext cx="1156105" cy="12371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Box 12"/>
          <p:cNvSpPr txBox="1"/>
          <p:nvPr/>
        </p:nvSpPr>
        <p:spPr>
          <a:xfrm>
            <a:off x="10083347" y="1354976"/>
            <a:ext cx="2216720" cy="6721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b="1" dirty="0">
                <a:solidFill>
                  <a:srgbClr val="002060"/>
                </a:solidFill>
                <a:latin typeface="Bookman Old Style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Ніна Сокиринська, консультант КУ «ЦПРПП ВМР»</a:t>
            </a:r>
            <a:endParaRPr lang="ru-RU" sz="1200" b="1" dirty="0">
              <a:solidFill>
                <a:srgbClr val="002060"/>
              </a:solidFill>
              <a:latin typeface="Bookman Old Style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" y="9608"/>
            <a:ext cx="5328343" cy="103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8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333" y="290944"/>
            <a:ext cx="9249293" cy="665019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ВИДИ СВЯТ ТА РОЗВАГ</a:t>
            </a:r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221514"/>
              </p:ext>
            </p:extLst>
          </p:nvPr>
        </p:nvGraphicFramePr>
        <p:xfrm>
          <a:off x="266006" y="620689"/>
          <a:ext cx="6716683" cy="4339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E:\садик\2024-2025\ФОТО\фото До Дня козацтва\IMG_5367.JPG"/>
          <p:cNvPicPr/>
          <p:nvPr/>
        </p:nvPicPr>
        <p:blipFill>
          <a:blip r:embed="rId7" cstate="print"/>
          <a:srcRect t="19355" r="10827"/>
          <a:stretch>
            <a:fillRect/>
          </a:stretch>
        </p:blipFill>
        <p:spPr bwMode="auto">
          <a:xfrm>
            <a:off x="1081472" y="4742748"/>
            <a:ext cx="3707476" cy="2023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E:\садик\19-20\семінар керівників\103CANON\IMG_0287.JPG"/>
          <p:cNvPicPr/>
          <p:nvPr/>
        </p:nvPicPr>
        <p:blipFill>
          <a:blip r:embed="rId8" cstate="print"/>
          <a:srcRect t="3715" b="10996"/>
          <a:stretch>
            <a:fillRect/>
          </a:stretch>
        </p:blipFill>
        <p:spPr bwMode="auto">
          <a:xfrm>
            <a:off x="7405457" y="371232"/>
            <a:ext cx="4067944" cy="21963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29" y="3005321"/>
            <a:ext cx="2693758" cy="32534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6" descr="E:\Сайт ЗДО\Сайт 2022-2023\Шевченко 2023\IMG_20230309_121514_6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13" y="3798916"/>
            <a:ext cx="2295425" cy="3059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8505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305" y="216900"/>
            <a:ext cx="7797339" cy="689187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НАРОДНІ ТА ОБРЯДОВІ СВЯТА</a:t>
            </a:r>
            <a:r>
              <a:rPr lang="ru-RU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702" y="906087"/>
            <a:ext cx="10723799" cy="5744095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Ці музичні заходи збагачують уявлення дітей про народні традиції, повсякденне життя українців. Лист МОН України «Щодо організації роботи дошкільних навчальних закладів по ознайомленню дітей із народними традиціями, святами та обрядами» № 1/9-561 від 20.10.2016 пропонує проводити свята відповідно до календарної сезонності: </a:t>
            </a:r>
            <a:endParaRPr lang="ru-RU" sz="2600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uk-UA" sz="2600" dirty="0">
                <a:solidFill>
                  <a:srgbClr val="C00000"/>
                </a:solidFill>
                <a:latin typeface="Bookman Old Style" panose="02050604050505020204" pitchFamily="18" charset="0"/>
              </a:rPr>
              <a:t>навесні — Великодні свята та веснянки; </a:t>
            </a:r>
            <a:endParaRPr lang="ru-RU" sz="26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Пам’ятайте про вікові особливості дітей дошкільного віку. </a:t>
            </a:r>
            <a:endParaRPr lang="ru-RU" sz="2600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26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 роботі з дітьми раннього та молодшого дошкільного віку зверніть особливу увагу на те, щоб тема та зміст розваги були зрозумілими дітям, для ігор застосовуйте переважно прості фольклорні форми.</a:t>
            </a:r>
            <a:endParaRPr lang="ru-RU" sz="2600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392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026" y="315884"/>
            <a:ext cx="10922923" cy="606829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ДЕРЖАВНО-ЦИВІЛЬНІ ТА МІЖНАРОДНІ СВЯТА ТА РОЗВАГИ</a:t>
            </a:r>
            <a:r>
              <a:rPr lang="ru-RU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28" y="764771"/>
            <a:ext cx="10890054" cy="601841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Ці заходи формують громадянську свідомість, знання про історію держави </a:t>
            </a:r>
            <a:endParaRPr lang="ru-RU" sz="1800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та державні символи, ознайомлюють із явищами суспільного життя.</a:t>
            </a:r>
            <a:endParaRPr lang="ru-RU" sz="1800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i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  </a:t>
            </a:r>
            <a:r>
              <a:rPr lang="uk-UA" b="1" i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Серед тем свят та розваг:</a:t>
            </a:r>
            <a:endParaRPr lang="ru-RU" sz="1800" b="1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 матері ( 2 неділя травня);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 вишиванки ( 3-й четвер травня); 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Міжнародний день театру (27 березня)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Важливо:</a:t>
            </a:r>
            <a:endParaRPr lang="ru-RU" sz="1800" b="1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не перетворювати свята на надто показові, «ура-патріотичні»; </a:t>
            </a:r>
            <a:endParaRPr lang="ru-RU" sz="1800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зміст свят та  традиції їх святкування для дітей передати завдяки: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-щирій простій історії,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 цікавій грі,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 захопливому флешмобу.</a:t>
            </a:r>
            <a:endParaRPr lang="ru-RU" sz="1800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001" y="1921796"/>
            <a:ext cx="403590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1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455" y="224444"/>
            <a:ext cx="11230494" cy="482138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ПОБУТОВІ СВЯТА ТА РОЗВАГИ.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6" y="939340"/>
            <a:ext cx="6467302" cy="5752406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Такі розваги не «прив’язують» до певних дат і свят. 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i="1" u="sng" dirty="0">
                <a:solidFill>
                  <a:srgbClr val="002060"/>
                </a:solidFill>
                <a:latin typeface="Bookman Old Style" panose="02050604050505020204" pitchFamily="18" charset="0"/>
              </a:rPr>
              <a:t>Форми проведення різноманітні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 — вечори загадок, концерти, слухання музичних творів, вікторини, ігри-забави, атракціони, лялькові вистави, сімейні вітальні тощо. 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Продумайте взаємодію між акторами та глядачами, максимально наповніть захід інтерактивними елементами. 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 Це дасть змогу дітям розвивати навички  конструктивної взаємодії з однолітками та дорослими.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 </a:t>
            </a:r>
            <a:endParaRPr lang="ru-RU" sz="2000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Picture 4" descr="D:\Фото\Родине свято 2018\IMG_2524.JPG">
            <a:extLst>
              <a:ext uri="{FF2B5EF4-FFF2-40B4-BE49-F238E27FC236}">
                <a16:creationId xmlns:a16="http://schemas.microsoft.com/office/drawing/2014/main" id="{D60B6071-1952-4185-A5CA-6AA075CDB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7237"/>
          <a:stretch>
            <a:fillRect/>
          </a:stretch>
        </p:blipFill>
        <p:spPr bwMode="auto">
          <a:xfrm>
            <a:off x="7232073" y="4106487"/>
            <a:ext cx="4488872" cy="2419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1" y="1002102"/>
            <a:ext cx="4330931" cy="2738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27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1185" y="250151"/>
            <a:ext cx="7298575" cy="680874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</a:rPr>
              <a:t>ТЕМАТИЧНІ СВЯТА ТА РОЗВАГИ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6786" y="1319050"/>
            <a:ext cx="3773977" cy="2881740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Свято посмішки,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Свято цукерки,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Свято бантиків,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Свято гарного настрою,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Свято дощу .</a:t>
            </a:r>
          </a:p>
          <a:p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</a:rPr>
              <a:t> </a:t>
            </a:r>
            <a:endParaRPr lang="ru-RU" sz="2800" dirty="0">
              <a:solidFill>
                <a:srgbClr val="002060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2916" y="590588"/>
            <a:ext cx="9867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Базуються на казкових сюжетах, авторських історіях.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43105" y="1174871"/>
            <a:ext cx="3906982" cy="31700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uk-UA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 народження Смайлика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 шоколаду, </a:t>
            </a:r>
          </a:p>
          <a:p>
            <a:r>
              <a:rPr lang="uk-UA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 миття рук, 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 народження Смайлика, 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 ескімо, 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 «дякую», 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 домашніх тварин тощо.</a:t>
            </a:r>
          </a:p>
          <a:p>
            <a:pPr>
              <a:spcAft>
                <a:spcPts val="0"/>
              </a:spcAft>
            </a:pPr>
            <a:r>
              <a:rPr lang="uk-UA" sz="20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endParaRPr lang="ru-RU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4195" y="5073432"/>
            <a:ext cx="10070585" cy="147732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uk-UA" sz="2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Розваги з такою тематикою допоможуть розширити світогляд дітей, активізують пізнавальну діяльність, сприятимуть розвитку мислення, мовлення, уваги, пам’яті.</a:t>
            </a:r>
            <a:endParaRPr lang="ru-RU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64228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2340" y="195107"/>
            <a:ext cx="8412480" cy="498762"/>
          </a:xfrm>
        </p:spPr>
        <p:txBody>
          <a:bodyPr>
            <a:noAutofit/>
          </a:bodyPr>
          <a:lstStyle/>
          <a:p>
            <a:r>
              <a:rPr lang="uk-UA" sz="2400" b="1" cap="none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 ПРОВЕДЕННЯ ДИТЯЧИХ СВЯТ</a:t>
            </a:r>
            <a:endParaRPr lang="ru-RU" sz="2400" cap="none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587" y="1154111"/>
            <a:ext cx="4771506" cy="5545947"/>
          </a:xfr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фестивалі,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театралізовані вистави,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тематичні дні і тижні,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святкові обряди і ритуали,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вистави,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презентації,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бали,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карнавали,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ходи,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08128" y="1243702"/>
            <a:ext cx="4023851" cy="52752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огляди,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конкурси,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олімпіади, 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ювілеї,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КВК, 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ранки,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лінійки,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вечори,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uk-UA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концерти та інші.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Выгнутая вправо стрелка 5"/>
          <p:cNvSpPr/>
          <p:nvPr/>
        </p:nvSpPr>
        <p:spPr>
          <a:xfrm>
            <a:off x="9060382" y="309623"/>
            <a:ext cx="647902" cy="85026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2077936" y="344734"/>
            <a:ext cx="714404" cy="7800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12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7419" y="314343"/>
            <a:ext cx="8534400" cy="616683"/>
          </a:xfrm>
        </p:spPr>
        <p:txBody>
          <a:bodyPr>
            <a:noAutofit/>
          </a:bodyPr>
          <a:lstStyle/>
          <a:p>
            <a:pPr marL="285750" lvl="0" indent="-285750" algn="ctr">
              <a:spcBef>
                <a:spcPct val="20000"/>
              </a:spcBef>
            </a:pPr>
            <a:r>
              <a:rPr lang="ru-RU" sz="2400" b="1" cap="none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ЗАВДАННЯ </a:t>
            </a:r>
            <a:r>
              <a:rPr lang="uk-UA" sz="2400" b="1" cap="none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ДОРОСЛИХ</a:t>
            </a:r>
            <a:r>
              <a:rPr lang="ru-RU" sz="2400" b="1" cap="none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400" b="1" cap="none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</a:br>
            <a:endParaRPr lang="ru-RU" sz="2400" b="1" cap="none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010" y="831275"/>
            <a:ext cx="11030989" cy="2435627"/>
          </a:xfr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lvl="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створити в дитячому колективі теплу, доброзичливу атмосферу, </a:t>
            </a: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навчити дітей толерантності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, </a:t>
            </a: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налагодити їх соціокомунікативне спілкування, </a:t>
            </a: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подбати про те, щоб свята та розваги були справжніми святами для дітей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010" y="5252400"/>
            <a:ext cx="11030989" cy="12741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28600" lvl="0" indent="-28575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Не </a:t>
            </a:r>
            <a:r>
              <a:rPr lang="uk-UA" sz="24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варто переобтяжувати святкову програму віршами й колективними танцями </a:t>
            </a:r>
          </a:p>
          <a:p>
            <a:pPr marL="228600" lvl="0" indent="-28575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uk-UA" sz="24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Доцільно передбачити можливість вільної музичної діяльності</a:t>
            </a:r>
            <a:r>
              <a:rPr lang="ru-RU" sz="2400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010" y="3465513"/>
            <a:ext cx="11030989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28600" lvl="0" indent="-285750">
              <a:spcBef>
                <a:spcPct val="20000"/>
              </a:spcBef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uk-UA" sz="2400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О</a:t>
            </a:r>
            <a:r>
              <a:rPr lang="ru-RU" sz="2400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сновою </a:t>
            </a:r>
            <a:r>
              <a:rPr lang="uk-UA" sz="2400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свята </a:t>
            </a:r>
            <a:r>
              <a:rPr lang="ru-RU" sz="2400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має бути гра – веселе, захопливе дійство, а не жорстко реґламентована, організована й унормована дорослим діяльність. </a:t>
            </a:r>
          </a:p>
          <a:p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02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479C431-55A6-4907-94D9-D5B2C416E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95" y="176169"/>
            <a:ext cx="10935967" cy="6407193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0" lvl="0" indent="0" defTabSz="457200">
              <a:lnSpc>
                <a:spcPct val="107000"/>
              </a:lnSpc>
              <a:spcBef>
                <a:spcPts val="0"/>
              </a:spcBef>
              <a:buNone/>
              <a:defRPr/>
            </a:pPr>
            <a:r>
              <a:rPr lang="uk-UA" dirty="0">
                <a:solidFill>
                  <a:srgbClr val="0070C0"/>
                </a:solidFill>
                <a:latin typeface="Bookman Old Style" panose="02050604050505020204" pitchFamily="18" charset="0"/>
                <a:ea typeface="Calibri"/>
                <a:cs typeface="TimesNewRomanPSMT"/>
              </a:rPr>
              <a:t>Сучасну та традиційну українську музику, пісні слід широко використовувати як під час заходів народознавчої тематики,  так і під час новорічних свят, випускних ранків і протягом</a:t>
            </a: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ea typeface="Calibri"/>
                <a:cs typeface="TimesNewRomanPSMT"/>
              </a:rPr>
              <a:t> дня.</a:t>
            </a:r>
          </a:p>
          <a:p>
            <a:pPr marL="0" lvl="0" indent="0" defTabSz="457200">
              <a:lnSpc>
                <a:spcPct val="107000"/>
              </a:lnSpc>
              <a:spcBef>
                <a:spcPts val="0"/>
              </a:spcBef>
              <a:buNone/>
              <a:defRPr/>
            </a:pPr>
            <a:r>
              <a:rPr lang="ru-RU" dirty="0">
                <a:solidFill>
                  <a:srgbClr val="0070C0"/>
                </a:solidFill>
                <a:latin typeface="Bookman Old Style" panose="02050604050505020204" pitchFamily="18" charset="0"/>
                <a:ea typeface="Calibri"/>
                <a:cs typeface="TimesNewRomanPSMT"/>
              </a:rPr>
              <a:t> </a:t>
            </a:r>
          </a:p>
          <a:p>
            <a:pPr marL="0" lvl="0" indent="0" defTabSz="457200">
              <a:lnSpc>
                <a:spcPct val="107000"/>
              </a:lnSpc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TimesNewRomanPSMT"/>
              </a:rPr>
              <a:t>Категорично заборонено </a:t>
            </a:r>
            <a:r>
              <a:rPr lang="uk-UA" b="1" dirty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TimesNewRomanPSMT"/>
              </a:rPr>
              <a:t>використовувати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TimesNewRomanPSMT"/>
              </a:rPr>
              <a:t> контент </a:t>
            </a:r>
            <a:r>
              <a:rPr lang="uk-UA" b="1" dirty="0">
                <a:solidFill>
                  <a:srgbClr val="C00000"/>
                </a:solidFill>
                <a:latin typeface="Bookman Old Style" panose="02050604050505020204" pitchFamily="18" charset="0"/>
                <a:ea typeface="Calibri"/>
                <a:cs typeface="TimesNewRomanPSMT"/>
              </a:rPr>
              <a:t>російського походження. </a:t>
            </a:r>
          </a:p>
          <a:p>
            <a:pPr marL="0" lvl="0" indent="0" defTabSz="457200">
              <a:lnSpc>
                <a:spcPct val="107000"/>
              </a:lnSpc>
              <a:spcBef>
                <a:spcPts val="0"/>
              </a:spcBef>
              <a:buNone/>
              <a:defRPr/>
            </a:pPr>
            <a:endParaRPr lang="ru-RU" dirty="0">
              <a:solidFill>
                <a:prstClr val="black"/>
              </a:solidFill>
              <a:latin typeface="Bookman Old Style" panose="02050604050505020204" pitchFamily="18" charset="0"/>
              <a:ea typeface="Calibri"/>
              <a:cs typeface="TimesNewRomanPSMT"/>
            </a:endParaRPr>
          </a:p>
          <a:p>
            <a:pPr marL="0" lvl="0" indent="0" defTabSz="457200">
              <a:lnSpc>
                <a:spcPct val="107000"/>
              </a:lnSpc>
              <a:spcBef>
                <a:spcPts val="0"/>
              </a:spcBef>
              <a:buNone/>
              <a:defRPr/>
            </a:pPr>
            <a:r>
              <a:rPr lang="ru-RU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  </a:t>
            </a:r>
            <a:r>
              <a:rPr lang="uk-UA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Добирати музичні твори із сучасних фахових джерел, як-от: </a:t>
            </a:r>
          </a:p>
          <a:p>
            <a:pPr marL="285750" lvl="0" indent="-285750" defTabSz="457200">
              <a:lnSpc>
                <a:spcPct val="107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uk-UA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Музичний керівник» (електронний журнал Цифрового видавництва Експертус)</a:t>
            </a:r>
          </a:p>
          <a:p>
            <a:pPr marL="285750" lvl="0" indent="-285750" defTabSz="457200">
              <a:lnSpc>
                <a:spcPct val="107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uk-UA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«Дошкільне виховання»,</a:t>
            </a:r>
          </a:p>
          <a:p>
            <a:pPr marL="285750" lvl="0" indent="-285750" defTabSz="457200">
              <a:lnSpc>
                <a:spcPct val="107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uk-UA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 «Палітра педагога», </a:t>
            </a:r>
          </a:p>
          <a:p>
            <a:pPr marL="285750" lvl="0" indent="-285750" defTabSz="457200">
              <a:lnSpc>
                <a:spcPct val="107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uk-UA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«Джміль» та інші періодичні видання, посібники, збірки, 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хрестоматії. Пісенний матеріал</a:t>
            </a:r>
            <a:r>
              <a:rPr lang="uk-UA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  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слід транспонувати відповідно </a:t>
            </a:r>
            <a:r>
              <a:rPr lang="uk-UA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до вікових особливостей та індивідуальних можливостей  дітей, орієнтуючись на український музичний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  <a:ea typeface="Calibri"/>
                <a:cs typeface="TimesNewRomanPSMT"/>
              </a:rPr>
              <a:t> дитячий контент.</a:t>
            </a:r>
            <a:endParaRPr lang="uk-U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79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F511C-55D8-46E9-A841-EB656D4EA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65" y="95003"/>
            <a:ext cx="10693822" cy="609867"/>
          </a:xfrm>
        </p:spPr>
        <p:txBody>
          <a:bodyPr>
            <a:noAutofit/>
          </a:bodyPr>
          <a:lstStyle/>
          <a:p>
            <a:pPr lvl="0" algn="ctr" defTabSz="457200">
              <a:lnSpc>
                <a:spcPct val="150000"/>
              </a:lnSpc>
              <a:spcBef>
                <a:spcPts val="0"/>
              </a:spcBef>
            </a:pPr>
            <a:r>
              <a:rPr lang="ru-RU" sz="2000" b="1" spc="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ВЗАЄМОДІЯ МУЗИЧНОГО КЕРІВНИКА ТА ВИХОВАТЕЛЯ ПРИ ПІДГОТОВЦІ ДО СВЯТА</a:t>
            </a:r>
            <a:endParaRPr lang="uk-UA" sz="2000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56FAD-97A2-45B5-81CC-D845A82BF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222" y="1220223"/>
            <a:ext cx="3207447" cy="393611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endParaRPr lang="uk-UA" b="1" i="1" u="sng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None/>
            </a:pPr>
            <a:r>
              <a:rPr lang="uk-UA" b="1" u="sng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Музичний керівник:</a:t>
            </a:r>
          </a:p>
          <a:p>
            <a:pPr marL="285750" lvl="0" indent="-285750" defTabSz="4572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підбирає до сценарію музичний репертуар для виконання,</a:t>
            </a:r>
          </a:p>
          <a:p>
            <a:pPr marL="285750" lvl="0" indent="-285750" defTabSz="4572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аудіозаписи для супроводження дій тощо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24B61-9415-45C9-B275-D2C6D3F705B9}"/>
              </a:ext>
            </a:extLst>
          </p:cNvPr>
          <p:cNvSpPr txBox="1"/>
          <p:nvPr/>
        </p:nvSpPr>
        <p:spPr>
          <a:xfrm>
            <a:off x="5845731" y="1331187"/>
            <a:ext cx="5152236" cy="3825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lvl="0" algn="ctr"/>
            <a:r>
              <a:rPr lang="uk-UA" b="1" u="sng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Вихователь (вчитель-логопед-за наявності ) </a:t>
            </a:r>
            <a:r>
              <a:rPr lang="uk-UA" u="sng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</a:pPr>
            <a:r>
              <a:rPr lang="uk-UA" sz="2000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ретельно добирає літературний, мовний матеріал, відповідно до програмових вимог, орієнтуючись на активний словник дошкільників та індивідуальні можливості кожної дитини, стан розвитку її усного мовлення.</a:t>
            </a:r>
            <a:endParaRPr lang="uk-UA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91E05E60-C92E-4DB5-8530-D11F181F0F8F}"/>
              </a:ext>
            </a:extLst>
          </p:cNvPr>
          <p:cNvSpPr/>
          <p:nvPr/>
        </p:nvSpPr>
        <p:spPr>
          <a:xfrm rot="2122955">
            <a:off x="2814141" y="379640"/>
            <a:ext cx="436799" cy="685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D4165A18-F642-4D2E-9FEB-247D0348E689}"/>
              </a:ext>
            </a:extLst>
          </p:cNvPr>
          <p:cNvSpPr/>
          <p:nvPr/>
        </p:nvSpPr>
        <p:spPr>
          <a:xfrm rot="19760714">
            <a:off x="8119542" y="409475"/>
            <a:ext cx="420631" cy="7051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F5688F-C3ED-4D81-8F17-DA9E9965D84A}"/>
              </a:ext>
            </a:extLst>
          </p:cNvPr>
          <p:cNvSpPr txBox="1"/>
          <p:nvPr/>
        </p:nvSpPr>
        <p:spPr>
          <a:xfrm>
            <a:off x="721453" y="5339730"/>
            <a:ext cx="10760934" cy="129176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Коли 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сценарій написаний і відредагований потрібно визначити відповідальних</a:t>
            </a:r>
          </a:p>
          <a:p>
            <a:pPr lvl="0" algn="ctr">
              <a:lnSpc>
                <a:spcPct val="150000"/>
              </a:lnSpc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 оформлення зали, підбору костюмів, підготовку декорацій, виготовлення реквізиту, здійснити розподіл дорослих 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ролей</a:t>
            </a:r>
            <a:endParaRPr lang="uk-UA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12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017" y="116583"/>
            <a:ext cx="10665229" cy="598517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50000"/>
              </a:lnSpc>
              <a:spcBef>
                <a:spcPct val="20000"/>
              </a:spcBef>
            </a:pPr>
            <a:r>
              <a:rPr lang="uk-UA" sz="2400" b="1" cap="none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ОРІЄНТОВНИЙ ПЕРЕЛІК СВЯТ ТА РОЗВАГ </a:t>
            </a:r>
            <a:r>
              <a:rPr lang="ru-RU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ВЕСНЯНОГО ЦИКЛУ</a:t>
            </a:r>
            <a:endParaRPr lang="ru-RU" sz="2400" cap="none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721" y="773933"/>
            <a:ext cx="5860472" cy="1661696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indent="450215" algn="just">
              <a:lnSpc>
                <a:spcPct val="100000"/>
              </a:lnSpc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СВЯТА:</a:t>
            </a:r>
            <a:endParaRPr lang="ru-RU" sz="1600" dirty="0">
              <a:solidFill>
                <a:srgbClr val="0070C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Свято весни, мами і всіх жінок;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Великоднє свято;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365076" y="967712"/>
            <a:ext cx="4671752" cy="5493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РОЗВАГИ:  </a:t>
            </a:r>
            <a:endParaRPr lang="ru-RU" sz="1400" dirty="0">
              <a:solidFill>
                <a:srgbClr val="0070C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День поезії (21 березня);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День лялькового театру, ляльковода (21 березня);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Міжнародний день театру (27 березня);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Птахів зустрічаємо, весну закликаємо (березень);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День матері - Землі (22 квітня);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День танцю (29 квітня);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День матері (травень);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День захисту дітей (1 червня);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День народження (щомісяця</a:t>
            </a:r>
            <a:r>
              <a:rPr lang="uk-UA" dirty="0" smtClean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RU" dirty="0">
              <a:solidFill>
                <a:srgbClr val="002060"/>
              </a:solidFill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10" descr="0_1197cc_9beeb6f5_or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32" y="544240"/>
            <a:ext cx="1816330" cy="24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A8B8BAD-7F1B-48E1-8CF6-B07C0584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42" y="3142211"/>
            <a:ext cx="3341716" cy="3431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666" y="2759825"/>
            <a:ext cx="3424844" cy="64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49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206" y="88036"/>
            <a:ext cx="8673350" cy="2596975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285750">
              <a:spcBef>
                <a:spcPct val="20000"/>
              </a:spcBef>
            </a:pPr>
            <a:r>
              <a:rPr lang="uk-UA" sz="2400" b="1" cap="none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Свята та розваги в дитячому садку -</a:t>
            </a:r>
            <a:r>
              <a:rPr lang="uk-UA" sz="2400" b="1" cap="none" dirty="0">
                <a:solidFill>
                  <a:schemeClr val="bg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cap="none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важлива складова частина освітнього процесу, що активно впливає на формування особистості дошкільника, дозволяє</a:t>
            </a:r>
            <a:r>
              <a:rPr lang="ru-RU" sz="2400" cap="none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</a:t>
            </a:r>
            <a:r>
              <a:rPr lang="uk-UA" sz="2400" cap="none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йому проявити свої навички, вміння, творчу ініціативу, підводить певний підсумок педагогічної роботи.</a:t>
            </a:r>
            <a:endParaRPr lang="ru-RU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703" y="4232795"/>
            <a:ext cx="11449801" cy="2409074"/>
          </a:xfr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indent="449580"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Розваги в дитячому садку </a:t>
            </a:r>
            <a:r>
              <a:rPr lang="uk-UA" sz="2400" dirty="0">
                <a:solidFill>
                  <a:schemeClr val="tx1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є важливою формою організації дітей поза заняттями, допомагають створити радісну атмосферу, яка сприяє формуванню у дітей позитивних емоцій, розширюють сферу їхніх почуттів, привчають до колективних переживань, розвивають ініціативу, творчу вигадку.</a:t>
            </a:r>
            <a:endParaRPr lang="ru-RU" sz="2400" dirty="0">
              <a:solidFill>
                <a:schemeClr val="tx1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394" y="265114"/>
            <a:ext cx="2737341" cy="3377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704" y="2988459"/>
            <a:ext cx="9268691" cy="954107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uk-UA" b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Свята та розваги </a:t>
            </a:r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– це радість спілкування, радість самовираження, радість творчості й співтворчості, радість взаємодії і взаємозбагачення.</a:t>
            </a:r>
            <a:r>
              <a:rPr lang="uk-UA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20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6311" y="851159"/>
            <a:ext cx="6784358" cy="5812687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lvl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музичні драматизації казок у виконанні дітей, вистави різних видів театру;</a:t>
            </a:r>
          </a:p>
          <a:p>
            <a:pPr lvl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концерти дитячої творчості, тематичні концерти, присвячені творчості видатних митців;</a:t>
            </a:r>
          </a:p>
          <a:p>
            <a:pPr lvl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театралізовані дійства у виконанні дітей чи дорослих до Міжнародного дня театру;</a:t>
            </a:r>
          </a:p>
          <a:p>
            <a:pPr lvl="0" defTabSz="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слухання аудіозаписів музичних казок, фрагментів із дитячих опер і балетів;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6746" y="194154"/>
            <a:ext cx="11845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ОРІЄНТОВНИЙ ПЕРЕЛІК СВЯТ ТА РОЗВАГ   (ВІДПОВІДНО ДО ВІКУ ДІТЕЙ)</a:t>
            </a:r>
            <a:endParaRPr lang="uk-UA" sz="2200" b="1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5" y="851159"/>
            <a:ext cx="4052773" cy="587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5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79" y="575474"/>
            <a:ext cx="5085567" cy="60939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вечори музичних загадок-відгадок, українських колискових пісень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веснянок, закличок, хороводів (під час Великодніх свят);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фестивалі дитячих талантів і родинної творчості;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вечір поезії та пісень до Всесвітнього дня поезії;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вечір дитячої творчості до Всесвітнього дня танцю;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слухання музики і творче музикування, танцювальні імпровізації;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822" y="175364"/>
            <a:ext cx="10577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ОРІЄНТОВНИЙ ПЕРЕЛІК СВЯТ ТА РОЗВАГ   (ВІДПОВІДНО ДО ВІКУ ДІТЕЙ)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767" y="375419"/>
            <a:ext cx="4627764" cy="3820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599" y="2464278"/>
            <a:ext cx="3253938" cy="4205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3901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BC5DA-F779-4F4D-90C9-CD4E3914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2" y="138807"/>
            <a:ext cx="10307185" cy="490367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СВЯТА</a:t>
            </a:r>
            <a:endParaRPr lang="uk-UA" sz="2400" b="1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CCB067-A259-45A2-A58B-6CF868E7E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502" y="738231"/>
            <a:ext cx="10772776" cy="5980962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indent="449580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В закладах дошкільної освіти бажано проводити свята, пов’язані зі змістом внутрішнього життя конкретної групи.</a:t>
            </a:r>
            <a:endParaRPr lang="ru-RU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Під час таких свят діти самі чи під керівництвом дорослих вдовольняють свої соціальні потреби.</a:t>
            </a:r>
            <a:endParaRPr lang="ru-RU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Тривалість святкового ранку:</a:t>
            </a:r>
            <a:endParaRPr lang="uk-UA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• 20-25 хв. для дітей молодшої групи;</a:t>
            </a:r>
            <a:endParaRPr lang="uk-UA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• 30-35 хв. для дітей середньої групи;</a:t>
            </a:r>
            <a:endParaRPr lang="uk-UA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• 35-40 хв</a:t>
            </a: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 для старших.</a:t>
            </a:r>
            <a:endParaRPr lang="ru-RU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47FFC0-EBA2-4CD8-BFB6-5878D2A70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548" y="1987472"/>
            <a:ext cx="3162503" cy="398549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2D1A5BA-9211-4A34-8D83-97FEDA26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088" y="4316915"/>
            <a:ext cx="4605556" cy="2159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24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035" y="125460"/>
            <a:ext cx="10772775" cy="481369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rgbClr val="162F33">
                    <a:lumMod val="75000"/>
                    <a:lumOff val="25000"/>
                  </a:srgb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РОЗВАГИ В ЗДО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036" y="955964"/>
            <a:ext cx="10831346" cy="4821901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indent="449580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Розваги проводяться </a:t>
            </a:r>
            <a:r>
              <a:rPr lang="uk-UA" b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один-два рази на місяць </a:t>
            </a:r>
            <a:r>
              <a:rPr lang="uk-UA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у кожній віковій групі, починаючи з раннього віку (3-й рік життя), переважно </a:t>
            </a:r>
            <a:r>
              <a:rPr lang="uk-UA" b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у другій половині дня.</a:t>
            </a:r>
          </a:p>
          <a:p>
            <a:pPr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Для показу лялькового театру, мультфільму, концертів самодіяльності можна об’єднати 2–3 групи.</a:t>
            </a:r>
            <a:endParaRPr lang="uk-UA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Тривалість музичних розваг:</a:t>
            </a:r>
            <a:endParaRPr lang="uk-UA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 indent="-22860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для дітей раннього віку - до 15 хв.,</a:t>
            </a:r>
            <a:endParaRPr lang="uk-UA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 indent="-22860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молодшого - 15-20 хв.,</a:t>
            </a:r>
            <a:endParaRPr lang="uk-UA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 indent="-22860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середнього – 25-30 хв.,</a:t>
            </a:r>
            <a:endParaRPr lang="uk-UA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 indent="-22860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старшого віку – 35–40 хв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1E178A-43FE-4844-97A7-96BA0502D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251" y="2956835"/>
            <a:ext cx="4718713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56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8E346-C212-4C3C-A05F-695ECD3B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17" y="142613"/>
            <a:ext cx="10753725" cy="37750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ВИБІР МУЗИЧНОГО МАТЕРІАЛУ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958A15-3D75-4F85-BFE7-22C1CABFF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729842"/>
            <a:ext cx="10753725" cy="5985545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Музика, яку використовують на дитячому святі, має характеризуватися певними ознаками, а саме:</a:t>
            </a:r>
          </a:p>
          <a:p>
            <a:pPr marL="679450" indent="-45085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       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дитячість;</a:t>
            </a:r>
          </a:p>
          <a:p>
            <a:pPr marL="679450" indent="-45085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       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живе виконання;</a:t>
            </a:r>
          </a:p>
          <a:p>
            <a:pPr marL="679450" indent="-45085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       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невелика тривалість звучання.</a:t>
            </a:r>
          </a:p>
          <a:p>
            <a:pPr marL="228600" indent="0">
              <a:spcAft>
                <a:spcPts val="0"/>
              </a:spcAft>
              <a:buNone/>
            </a:pP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</a:t>
            </a:r>
            <a:r>
              <a:rPr lang="uk-UA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У дошкільному закладі дітям слід сприймати музику переважно через живі інструменти й лише у сприятливому режимі гучності. Діти мають вчитися слухати музику, прислухатися до музичних творів.</a:t>
            </a:r>
          </a:p>
          <a:p>
            <a:pPr marL="679450" indent="-45085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       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Обрані для дитячого свята музичні твори мають тривати:</a:t>
            </a:r>
          </a:p>
          <a:p>
            <a:pPr marL="679450" indent="-45085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       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молодший дошкільний вік – до 2 хв.,</a:t>
            </a:r>
          </a:p>
          <a:p>
            <a:pPr marL="679450" indent="-45085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       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середній та старший дошкільний вік – 2-3 хв..</a:t>
            </a:r>
          </a:p>
          <a:p>
            <a:pPr indent="44958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Головною причиною саме такої  необхідності тривалості  звучання є нестійкість психічних процесів у дітей – уваги, мислення, уяви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</a:p>
          <a:p>
            <a:endParaRPr lang="uk-UA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72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602C0D5-1EF3-4036-92A0-A1CDF50C2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8" y="2861040"/>
            <a:ext cx="7519816" cy="3669789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indent="22860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Незважаючи на задушевний і ліричний настрій деяких мелодій, загальний настрій свята має бути світлим і життєрадісним.</a:t>
            </a:r>
          </a:p>
          <a:p>
            <a:pPr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Отже, до вибору музики для дитячого свята потрібно підходити дуже відповідально та творчо, адже музика насичує свято, створює небуденну атмосферу, збагачує дітей естетичними переживаннями</a:t>
            </a:r>
            <a:r>
              <a:rPr lang="ru-RU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</a:p>
          <a:p>
            <a:endParaRPr lang="uk-UA" dirty="0">
              <a:latin typeface="Bookman Old Style" panose="02050604050505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A989ED-AFF4-4D52-AA48-47B8E05DF342}"/>
              </a:ext>
            </a:extLst>
          </p:cNvPr>
          <p:cNvSpPr txBox="1"/>
          <p:nvPr/>
        </p:nvSpPr>
        <p:spPr>
          <a:xfrm>
            <a:off x="352338" y="327171"/>
            <a:ext cx="11174136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Головними параметрами вибору необхідних музичних номерів до дитячого свята є:</a:t>
            </a:r>
          </a:p>
          <a:p>
            <a:pPr marL="457200" indent="-228600">
              <a:spcAft>
                <a:spcPts val="0"/>
              </a:spcAft>
            </a:pPr>
            <a:r>
              <a:rPr lang="uk-UA" sz="24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24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тематично – програмове наповнення музики;</a:t>
            </a:r>
          </a:p>
          <a:p>
            <a:pPr marL="457200" indent="-228600">
              <a:spcAft>
                <a:spcPts val="0"/>
              </a:spcAft>
            </a:pPr>
            <a:r>
              <a:rPr lang="uk-UA" sz="24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24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зміст і сюжет;</a:t>
            </a:r>
          </a:p>
          <a:p>
            <a:pPr marL="457200" indent="-228600">
              <a:spcAft>
                <a:spcPts val="0"/>
              </a:spcAft>
            </a:pPr>
            <a:r>
              <a:rPr lang="uk-UA" sz="24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24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сезонна відповідність</a:t>
            </a:r>
            <a:r>
              <a:rPr lang="ru-RU" sz="2400" dirty="0">
                <a:solidFill>
                  <a:srgbClr val="333333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387121-EBC1-459E-8C00-247C3F544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544" y="2861040"/>
            <a:ext cx="3650277" cy="59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53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8BDBDAD-9DCF-43BA-B0D5-08546CFB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513" y="469784"/>
            <a:ext cx="10297867" cy="5308082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indent="449580"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Головним показником успішності свята є його емоційна забарвленість, яку визначають:</a:t>
            </a:r>
            <a:endParaRPr lang="uk-UA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7200" indent="-22860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невимушеність, природність поведінки дітей;</a:t>
            </a:r>
          </a:p>
          <a:p>
            <a:pPr marL="457200" indent="-22860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зацікавленість тим, що відбувається;</a:t>
            </a:r>
          </a:p>
          <a:p>
            <a:pPr marL="457200" indent="-22860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</a:t>
            </a:r>
            <a:r>
              <a:rPr lang="uk-UA" sz="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     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радісні емоції, зумовлені діями персонажів свята.</a:t>
            </a:r>
          </a:p>
          <a:p>
            <a:pPr indent="449580"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Після проведення дитячого свята педагоги мають проаналізувати його, відзначити вдалі педагогічні знахідки й обов’язково з’ясувати причини негативних моментів, якщо </a:t>
            </a:r>
            <a:r>
              <a:rPr lang="uk-UA" dirty="0" smtClean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такі</a:t>
            </a:r>
            <a:r>
              <a:rPr lang="uk-UA" dirty="0" smtClean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були.</a:t>
            </a:r>
          </a:p>
          <a:p>
            <a:pPr indent="449580">
              <a:spcAft>
                <a:spcPts val="0"/>
              </a:spcAft>
            </a:pPr>
            <a:endParaRPr lang="uk-UA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Обговорення допомагає запобігти помилкам при підготовці та проведенні наступних свят, підвищує ефективність педагогічної роботи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35443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1A79FB3-0CF3-4061-9AD5-F6C1599A5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176" y="645952"/>
            <a:ext cx="10650205" cy="5879539"/>
          </a:xfrm>
        </p:spPr>
        <p:txBody>
          <a:bodyPr>
            <a:normAutofit fontScale="85000" lnSpcReduction="10000"/>
          </a:bodyPr>
          <a:lstStyle/>
          <a:p>
            <a:pPr marL="0" lv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k-UA" sz="2000" b="1" dirty="0">
                <a:solidFill>
                  <a:srgbClr val="50B4C8">
                    <a:lumMod val="50000"/>
                  </a:srgbClr>
                </a:solidFill>
                <a:latin typeface="Bookman Old Style" pitchFamily="18" charset="0"/>
                <a:ea typeface="Calibri"/>
                <a:cs typeface="TimesNewRomanPSMT"/>
              </a:rPr>
              <a:t>ВИКОРИСТАНІ ДЖЕРЕЛА: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Дитина: Освітня програма для дітей від двох до семи років / наук. кер. проекту В.О. Огнев’юк;  авт. </a:t>
            </a:r>
            <a:r>
              <a:rPr lang="uk-UA" sz="1600" dirty="0" err="1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кол</a:t>
            </a: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       Г.В. Бєлєнька, О.Л. Богініч, В.М. </a:t>
            </a:r>
            <a:r>
              <a:rPr lang="uk-UA" sz="16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Вертугіна</a:t>
            </a: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К.І. Волинець та ін.; наук. ред. Г.В. Бєлєнька;  Київ.       </a:t>
            </a:r>
            <a:r>
              <a:rPr lang="uk-UA" sz="1600" dirty="0" err="1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ун</a:t>
            </a: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–т </a:t>
            </a:r>
            <a:r>
              <a:rPr lang="uk-UA" sz="16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</a:t>
            </a:r>
            <a:r>
              <a:rPr lang="uk-UA" sz="1600" dirty="0" err="1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ім</a:t>
            </a:r>
            <a:r>
              <a:rPr lang="uk-UA" sz="16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.Б.Грінченка. – К.:Київ.ун –т ім. Б.Грінченка, 2020 – 440с.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Методичні рекомендації до Освітньої програми для дітей від 2 до 7 років «Дитина»/ наук. ред. Г.В. Бєлєнька,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О.А. Половіна,І.В. Кондратець; авт. </a:t>
            </a:r>
            <a:r>
              <a:rPr lang="uk-UA" sz="1600" dirty="0" err="1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кол</a:t>
            </a: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.:Г.В. Бєлєнька, О.Л. Богініч, В.М. </a:t>
            </a:r>
            <a:r>
              <a:rPr lang="uk-UA" sz="1600" dirty="0" smtClean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Вертугіна</a:t>
            </a: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К.І. Волинець та ін.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-К.:ТОВ «АКМЕ ГРУП», 2021.- 568с.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Базовий компонент дошкільної освіти </a:t>
            </a:r>
            <a:r>
              <a:rPr lang="uk-UA" sz="16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затверджений наказом МОН від 12.01.2021 №33;</a:t>
            </a:r>
            <a:endParaRPr lang="ru-RU" sz="16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uk-UA" sz="1600" dirty="0">
              <a:solidFill>
                <a:prstClr val="black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Методичні рекомендації до Базового компонента дошкільної освіти. – лист Міністерства науки і освіти України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від 16 березня,2021 року/ № 1/9-148. – додаток на 58 с. – Режим доступу</a:t>
            </a:r>
            <a:r>
              <a:rPr lang="uk-UA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 </a:t>
            </a:r>
            <a:r>
              <a:rPr lang="en-US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https:</a:t>
            </a:r>
            <a:r>
              <a:rPr lang="uk-UA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//mon.gov.ua/</a:t>
            </a:r>
            <a:r>
              <a:rPr lang="en-US" sz="1600" u="sng" dirty="0" err="1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ua</a:t>
            </a:r>
            <a:r>
              <a:rPr lang="en-US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</a:t>
            </a:r>
            <a:r>
              <a:rPr lang="en-US" sz="1600" u="sng" dirty="0" err="1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npa</a:t>
            </a:r>
            <a:r>
              <a:rPr lang="en-US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/</a:t>
            </a:r>
            <a:r>
              <a:rPr lang="en-US" sz="1600" u="sng" dirty="0" err="1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shodo</a:t>
            </a:r>
            <a:endParaRPr lang="uk-UA" sz="1600" u="sng" dirty="0">
              <a:solidFill>
                <a:srgbClr val="0000FF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</a:t>
            </a:r>
            <a:r>
              <a:rPr lang="en-US" sz="1600" u="sng" dirty="0" err="1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metodichnih</a:t>
            </a:r>
            <a:r>
              <a:rPr lang="en-US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</a:t>
            </a:r>
            <a:r>
              <a:rPr lang="en-US" sz="1600" u="sng" dirty="0" err="1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rekomendacij</a:t>
            </a:r>
            <a:r>
              <a:rPr lang="en-US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-do-</a:t>
            </a:r>
            <a:r>
              <a:rPr lang="en-US" sz="1600" u="sng" dirty="0" err="1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onovlenogo</a:t>
            </a:r>
            <a:r>
              <a:rPr lang="en-US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</a:t>
            </a:r>
            <a:r>
              <a:rPr lang="en-US" sz="1600" u="sng" dirty="0" err="1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bazovogo-komponenta</a:t>
            </a:r>
            <a:r>
              <a:rPr lang="en-US" sz="1600" u="sng" dirty="0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 </a:t>
            </a:r>
            <a:r>
              <a:rPr lang="en-US" sz="1600" u="sng" dirty="0" err="1">
                <a:solidFill>
                  <a:srgbClr val="0000FF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doshkilnoyi-osviti</a:t>
            </a:r>
            <a:endParaRPr lang="en-US" sz="1600" u="sng" dirty="0">
              <a:solidFill>
                <a:srgbClr val="0000FF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uk-UA" sz="1600" b="1" kern="18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 МОН України від 02.09.2016 № 1/9-454 </a:t>
            </a:r>
            <a:r>
              <a:rPr lang="uk-UA" sz="1600" kern="18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«Щодо організації роботи з музичного виховання дітей у дошкільних навчальних закладах»</a:t>
            </a:r>
            <a:r>
              <a:rPr lang="uk-UA" sz="1600" b="1" kern="18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u="sng" dirty="0">
                <a:solidFill>
                  <a:srgbClr val="0000FF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http://old.mon.gov.ua/ua/about-ministry/normative/6123-</a:t>
            </a:r>
            <a:r>
              <a:rPr lang="uk-UA" sz="1600" b="1" dirty="0">
                <a:solidFill>
                  <a:srgbClr val="2E74B5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0"/>
              </a:spcBef>
              <a:buFontTx/>
              <a:buAutoNum type="arabicPeriod" startAt="3"/>
            </a:pPr>
            <a:endParaRPr lang="uk-UA" sz="1600" dirty="0">
              <a:solidFill>
                <a:prstClr val="black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uk-UA" sz="1600" dirty="0">
                <a:solidFill>
                  <a:prstClr val="black"/>
                </a:solidFill>
                <a:latin typeface="Bookman Old Style" panose="02050604050505020204" pitchFamily="18" charset="0"/>
                <a:ea typeface="Arial Unicode MS"/>
                <a:cs typeface="Times New Roman"/>
              </a:rPr>
              <a:t> </a:t>
            </a:r>
            <a:r>
              <a:rPr lang="uk-UA" sz="1600" u="sng" dirty="0">
                <a:solidFill>
                  <a:srgbClr val="162F33">
                    <a:lumMod val="75000"/>
                  </a:srgbClr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Лист МОН України</a:t>
            </a:r>
            <a:r>
              <a:rPr lang="ru-RU" sz="1600" u="sng" dirty="0">
                <a:solidFill>
                  <a:srgbClr val="162F33">
                    <a:lumMod val="75000"/>
                  </a:srgbClr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 </a:t>
            </a:r>
            <a:r>
              <a:rPr lang="uk-UA" sz="1600" u="sng" dirty="0">
                <a:solidFill>
                  <a:srgbClr val="162F33">
                    <a:lumMod val="75000"/>
                  </a:srgbClr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№ 1/3845-22 від 02.04.2022</a:t>
            </a:r>
            <a:r>
              <a:rPr lang="ru-RU" sz="1600" u="sng" dirty="0">
                <a:solidFill>
                  <a:srgbClr val="162F33">
                    <a:lumMod val="75000"/>
                  </a:srgbClr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 </a:t>
            </a:r>
            <a:r>
              <a:rPr lang="uk-UA" sz="1600" u="sng" dirty="0">
                <a:solidFill>
                  <a:srgbClr val="162F33">
                    <a:lumMod val="75000"/>
                  </a:srgbClr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«Про рекомендації для працівників закладів дошкільної освіти на період дії воєнного стану в Україні»</a:t>
            </a:r>
            <a:endParaRPr lang="uk-UA" sz="1600" dirty="0">
              <a:solidFill>
                <a:srgbClr val="162F33">
                  <a:lumMod val="75000"/>
                </a:srgbClr>
              </a:solidFill>
              <a:latin typeface="Bookman Old Style" pitchFamily="18" charset="0"/>
              <a:ea typeface="Calibri"/>
            </a:endParaRPr>
          </a:p>
          <a:p>
            <a:pPr marL="28575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uk-UA" sz="1600" dirty="0">
                <a:solidFill>
                  <a:srgbClr val="162F33">
                    <a:lumMod val="75000"/>
                  </a:srgbClr>
                </a:solidFill>
                <a:latin typeface="Bookman Old Style" pitchFamily="18" charset="0"/>
                <a:ea typeface="Calibri"/>
              </a:rPr>
              <a:t> </a:t>
            </a:r>
            <a:r>
              <a:rPr lang="uk-UA" sz="1600" u="sng" dirty="0">
                <a:solidFill>
                  <a:srgbClr val="162F33">
                    <a:lumMod val="75000"/>
                  </a:srgbClr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Лист МОН України  № 1/12490-23 від 21.08.2023 «Про окремі питання діяльності закладів дошкільної освіти у 2023/2024 </a:t>
            </a:r>
            <a:r>
              <a:rPr lang="uk-UA" sz="1600" u="sng" dirty="0" err="1">
                <a:solidFill>
                  <a:srgbClr val="162F33">
                    <a:lumMod val="75000"/>
                  </a:srgbClr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н.р</a:t>
            </a:r>
            <a:r>
              <a:rPr lang="uk-UA" sz="1600" u="sng" dirty="0">
                <a:solidFill>
                  <a:srgbClr val="162F33">
                    <a:lumMod val="75000"/>
                  </a:srgbClr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.»</a:t>
            </a:r>
            <a:endParaRPr lang="uk-UA" sz="1600" b="1" i="1" dirty="0">
              <a:solidFill>
                <a:srgbClr val="162F33">
                  <a:lumMod val="75000"/>
                </a:srgbClr>
              </a:solidFill>
              <a:latin typeface="Bookman Old Style" panose="02050604050505020204" pitchFamily="18" charset="0"/>
              <a:ea typeface="Calibri"/>
              <a:cs typeface="TimesNewRomanPSMT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Джерело</a:t>
            </a:r>
            <a:r>
              <a:rPr lang="ru-RU" sz="16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u="sng" dirty="0">
                <a:solidFill>
                  <a:srgbClr val="0563C1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https://oplatforma.com.ua/article/194-qqq-16-m9-07-09-2016-organzovumo-robotu-z-muzichnogo-vihovannya-dtey-doshklnogo-vku</a:t>
            </a:r>
            <a:endParaRPr lang="ru-RU" sz="1600" u="sng" dirty="0">
              <a:solidFill>
                <a:srgbClr val="0563C1"/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u="sng" dirty="0" err="1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Джерело</a:t>
            </a:r>
            <a:r>
              <a:rPr lang="ru-RU" sz="16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 </a:t>
            </a:r>
            <a:r>
              <a:rPr lang="ru-RU" sz="16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</a:t>
            </a:r>
            <a:r>
              <a:rPr lang="ru-RU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://</a:t>
            </a:r>
            <a:r>
              <a:rPr lang="ru-RU" sz="16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naurok.com.ua/realizaciya-hudozhno-estetichnogo-potencialu-doshkilnikiv-pid-chas-provedennya-muzichnih-svyat-ta-rozvag-378006.html</a:t>
            </a:r>
            <a:endParaRPr lang="ru-RU" sz="1600" u="sng" dirty="0" smtClean="0">
              <a:solidFill>
                <a:srgbClr val="0563C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93697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604E42B-00FE-4F10-9283-A2A235844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743" y="2206305"/>
            <a:ext cx="6887362" cy="1082179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40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                           </a:t>
            </a:r>
            <a:r>
              <a:rPr lang="uk-UA" sz="4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ДЯКУЮ ЗА УВАГУ!</a:t>
            </a:r>
            <a:endParaRPr lang="uk-UA" sz="40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D9BCFA-2F86-4674-8FE6-962B06EA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865" y="-454555"/>
            <a:ext cx="4078577" cy="3920068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3EE69AA6-258C-4D2A-A765-6BDC54D7C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87" y="4632613"/>
            <a:ext cx="539542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87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470" y="137787"/>
            <a:ext cx="7402882" cy="2558564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marL="91440" lvl="0" indent="-91440">
              <a:spcBef>
                <a:spcPts val="1300"/>
              </a:spcBef>
            </a:pPr>
            <a:r>
              <a:rPr lang="uk-UA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На святі діти розкривають і свої здібності</a:t>
            </a:r>
            <a:br>
              <a:rPr lang="uk-UA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</a:br>
            <a:r>
              <a:rPr lang="uk-UA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  - мовленнєво-комунікативні, </a:t>
            </a: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      - </a:t>
            </a:r>
            <a:r>
              <a:rPr lang="uk-UA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хореографічні, </a:t>
            </a: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           - </a:t>
            </a:r>
            <a:r>
              <a:rPr lang="uk-UA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вокальні, </a:t>
            </a: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               - </a:t>
            </a:r>
            <a:r>
              <a:rPr lang="uk-UA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художні, </a:t>
            </a: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                   - </a:t>
            </a:r>
            <a:r>
              <a:rPr lang="uk-UA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артистичні, </a:t>
            </a: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                       - </a:t>
            </a:r>
            <a:r>
              <a:rPr lang="uk-UA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>літературні. </a:t>
            </a:r>
            <a: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+mn-cs"/>
              </a:rPr>
            </a:b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470" y="2981195"/>
            <a:ext cx="4650288" cy="3732756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Дитяче свято - один з найяскравіших моментів у житті дитини.</a:t>
            </a:r>
          </a:p>
          <a:p>
            <a:pPr>
              <a:spcAft>
                <a:spcPts val="0"/>
              </a:spcAf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Свята відкривають дітям простір для творчості, породжують у душі дитини світлі почуття, благородні пориви, виховують вміння жити в колективі, духовно збагачують розум і серце.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823" y="3256767"/>
            <a:ext cx="6442552" cy="3810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561" y="137787"/>
            <a:ext cx="4563648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84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6247" y="843222"/>
            <a:ext cx="6500553" cy="59741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МИСТЕЦЬКО-ТВОРЧА КОМПЕТЕНТНІСТЬ -</a:t>
            </a:r>
            <a:endParaRPr lang="ru-RU" sz="2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407" y="2301655"/>
            <a:ext cx="3379956" cy="4210213"/>
          </a:xfr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практично реалізувати свій художньо-естетичний потенціал для отримання бажаного результату творчої діяльності на основі розвинених емоцій та почуттів до видів мистецтва,</a:t>
            </a:r>
          </a:p>
          <a:p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1754" y="2410691"/>
            <a:ext cx="3649286" cy="310854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елементарно застосовувати мистецькі навички в життєвих ситуаціях під час освітньої  та самостійної діяльності.</a:t>
            </a:r>
          </a:p>
          <a:p>
            <a:pPr>
              <a:spcAft>
                <a:spcPts val="0"/>
              </a:spcAft>
            </a:pPr>
            <a:endParaRPr lang="ru-RU" sz="2800" dirty="0">
              <a:solidFill>
                <a:srgbClr val="00206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4066" y="1510022"/>
            <a:ext cx="5303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ЗДАТНІСТЬ     ДИТИНИ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2868635">
            <a:off x="4082429" y="1825783"/>
            <a:ext cx="309917" cy="3985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8655054">
            <a:off x="5462852" y="1808875"/>
            <a:ext cx="263463" cy="388816"/>
          </a:xfrm>
          <a:prstGeom prst="downArrow">
            <a:avLst>
              <a:gd name="adj1" fmla="val 4564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65517" y="10597"/>
            <a:ext cx="11587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БАЗОВИЙ КОМПОНЕНТ ДОШКІЛЬНОЇ ОСВІТИ                             </a:t>
            </a:r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(ДЕРЖАВНИЙ СТАНДАРТ  ДОШКІЛЬНОЇ ОСВІТИ)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798" y="4417797"/>
            <a:ext cx="2827536" cy="22028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881" y="569354"/>
            <a:ext cx="2373472" cy="315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221" y="1300460"/>
            <a:ext cx="11712633" cy="819285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Лист МОН України від 16 березня, 2021 року № 1/9-148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Методичні рекомендації до Базового компонента дошкільної освіти.</a:t>
            </a:r>
            <a:r>
              <a:rPr lang="uk-UA" sz="18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//</a:t>
            </a:r>
            <a:r>
              <a:rPr lang="en-US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mon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.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gov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.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ua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/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ua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/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npa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/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shodo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metodichnih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rekomendacij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-</a:t>
            </a:r>
            <a:r>
              <a:rPr lang="en-US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do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onovlenogo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bazovogo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komponenta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- 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doshkilnoyi</a:t>
            </a:r>
            <a:r>
              <a:rPr lang="uk-UA" sz="1800" u="sng" dirty="0">
                <a:solidFill>
                  <a:srgbClr val="0000FF"/>
                </a:solidFill>
                <a:latin typeface="Bookman Old Style" panose="02050604050505020204" pitchFamily="18" charset="0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osviti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982" y="2373294"/>
            <a:ext cx="11671069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Дитина: Освітня програма для дітей від двох до семи років </a:t>
            </a:r>
            <a:r>
              <a:rPr lang="uk-UA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/ наук. кер. проекту В.О. Огнев’юк;  авт. кол.:  Г.В. Бєлєнька, О.Л. Богініч, В.М. Вертугіна, К.І. Волинець та ін.; наук. ред. Г.В. Бєлєнька;  Київ. </a:t>
            </a:r>
            <a:r>
              <a:rPr lang="uk-UA" sz="1400" dirty="0" err="1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ун</a:t>
            </a:r>
            <a:r>
              <a:rPr lang="uk-UA" sz="14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-т ім. Б.Грінченка, 2020 – 440с.</a:t>
            </a:r>
            <a:r>
              <a:rPr lang="uk-UA" dirty="0"/>
              <a:t> </a:t>
            </a:r>
            <a:r>
              <a:rPr lang="uk-UA" sz="1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(Лист МОН України № 1/11-4960 від 23.07.2020 р.);</a:t>
            </a:r>
            <a:endParaRPr lang="ru-RU" sz="14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534" y="3581528"/>
            <a:ext cx="11704320" cy="73866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Методичні рекомендації до Освітньої програми для дітей від 2 до 7 років «Дитина»</a:t>
            </a: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/ </a:t>
            </a:r>
            <a:r>
              <a:rPr lang="uk-UA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наук. ред. Г.В. Бєлєнька,О.А. Половіна,І.В. Кондратець; авт. кол.:Г.В. Бєлєнька, О.Л. Богініч, В.М. Вертутіна, К.І. Волинець та ін.-К.:ТОВ «АКМЕ ГРУП», 2021.- 568с.;</a:t>
            </a:r>
            <a:endParaRPr lang="ru-RU" sz="12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418" y="4652700"/>
            <a:ext cx="11712633" cy="915572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uk-UA" b="1" kern="180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 МОН України від 02.09.2016 № 1/9-454 </a:t>
            </a:r>
            <a:r>
              <a:rPr lang="uk-UA" b="1" kern="18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«Щодо організації роботи з музичного виховання дітей у дошкільних навчальних закладах</a:t>
            </a:r>
            <a:r>
              <a:rPr lang="uk-UA" kern="18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b="1" kern="18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http://old.mon.gov.ua/ua/about-ministry/normative/6123-</a:t>
            </a:r>
            <a:endParaRPr lang="ru-RU" sz="1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221" y="282904"/>
            <a:ext cx="11712633" cy="7180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342900" marR="285750" indent="-342900">
              <a:lnSpc>
                <a:spcPct val="107000"/>
              </a:lnSpc>
              <a:spcBef>
                <a:spcPts val="375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Базовий компонент дошкільної освіти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(Державний стандарт), </a:t>
            </a:r>
            <a:r>
              <a:rPr lang="uk-UA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затверджений наказом МОН від 12.01.2021 № 33;</a:t>
            </a:r>
            <a:endParaRPr lang="ru-RU" b="1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418" y="5883954"/>
            <a:ext cx="11671069" cy="72943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Щодо організації роботи дошкільних навчальних закладів по ознайомленню дітей із народними традиціями, святами та обрядами 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(Лист МОН від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20.10.2016 № 1/9-561)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8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100" y="151462"/>
            <a:ext cx="10772775" cy="65487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</a:rPr>
              <a:t>КОМПЛЕКСНІ ТА ПАРЦІАЛЬНІ ПРОГРАМИ</a:t>
            </a:r>
            <a:endParaRPr lang="ru-RU" sz="2400" b="1" dirty="0">
              <a:solidFill>
                <a:schemeClr val="tx2">
                  <a:lumMod val="75000"/>
                  <a:lumOff val="2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31" y="2011363"/>
            <a:ext cx="2762812" cy="3767137"/>
          </a:xfrm>
        </p:spPr>
      </p:pic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3257">
            <a:off x="470285" y="1067663"/>
            <a:ext cx="1525871" cy="242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Я у світі&quot; Програма розвитку дитини від народження до шести років,  МЦФЕР-Україна - 350 ₴. Купить в Киеве от &quot;Книги 1886&quot;: +380 (67) 579-94-58  Заказы по телефону не принимаются [Артикул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740">
            <a:off x="6828855" y="1318938"/>
            <a:ext cx="2129486" cy="245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Програма оздоровчо-освітньої роботи з дітьми старшого дошкільного віку “Веселкова  музикотерапія”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t="10101" r="14934" b="11150"/>
          <a:stretch>
            <a:fillRect/>
          </a:stretch>
        </p:blipFill>
        <p:spPr bwMode="auto">
          <a:xfrm>
            <a:off x="9264517" y="632595"/>
            <a:ext cx="1899766" cy="31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506">
            <a:off x="6398325" y="3906175"/>
            <a:ext cx="2899791" cy="3206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" y="3948774"/>
            <a:ext cx="1952068" cy="25810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10" y="4015230"/>
            <a:ext cx="1818828" cy="25418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03" y="3465513"/>
            <a:ext cx="2453876" cy="3297932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79" y="945860"/>
            <a:ext cx="1628336" cy="236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Програма &quot;Українське дошкілля&quot; 2022 р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85" y="1129587"/>
            <a:ext cx="1552065" cy="21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50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255" y="87683"/>
            <a:ext cx="10809961" cy="601250"/>
          </a:xfrm>
        </p:spPr>
        <p:txBody>
          <a:bodyPr>
            <a:normAutofit fontScale="90000"/>
          </a:bodyPr>
          <a:lstStyle/>
          <a:p>
            <a:pPr marL="91440" lvl="0" indent="-91440" algn="ctr">
              <a:lnSpc>
                <a:spcPct val="107000"/>
              </a:lnSpc>
              <a:spcBef>
                <a:spcPts val="1300"/>
              </a:spcBef>
              <a:buFont typeface="Arial" pitchFamily="34" charset="0"/>
              <a:buChar char=" "/>
            </a:pPr>
            <a:r>
              <a:rPr lang="uk-UA" sz="2100" b="1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700" b="1" spc="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ПАРЦІАЛЬНІ ПРОГРАМИ:</a:t>
            </a:r>
            <a:r>
              <a:rPr lang="ru-RU" sz="2700" spc="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spc="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672" y="851770"/>
            <a:ext cx="10866710" cy="600623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768985" algn="l"/>
              </a:tabLst>
            </a:pPr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Акватеатр.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768985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Вітаю, театре. 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768985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Дитяча хореографія. 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768985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Духовно-моральне виховання дітей дошкільного віку на християнських цінностях. 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768985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Лідер живе в кожному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Моя країна — Україна. 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Музично-казкові намистинки: оздоровчо-освітня робота з дітьми четвертого року життя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Веселкова музикотерапія.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</a:rPr>
              <a:t>Україна — моя Батьківщина.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</a:tabLst>
            </a:pPr>
            <a:r>
              <a:rPr lang="uk-UA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Україна єдина: цінуємо і творимо  Парціальна програма з формування соціально-громадянської компетентості дітей старшого дошкільного віку. 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142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0153" y="66503"/>
            <a:ext cx="6450676" cy="1371600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uk-UA" altLang="ru-RU" sz="2400" b="1" spc="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ОСНОВНІ ЗАВДАННЯ СВЯТА </a:t>
            </a:r>
            <a:r>
              <a:rPr lang="uk-UA" alt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uk-UA" altLang="ru-RU" sz="2400" b="1" spc="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/>
          </p:nvPr>
        </p:nvGraphicFramePr>
        <p:xfrm>
          <a:off x="299461" y="822959"/>
          <a:ext cx="10753725" cy="555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14" y="0"/>
            <a:ext cx="3430388" cy="25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67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9159DA7B-9C8F-408B-AF6C-12485069920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03304" y="991311"/>
          <a:ext cx="9810573" cy="5717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1311">
                  <a:extLst>
                    <a:ext uri="{9D8B030D-6E8A-4147-A177-3AD203B41FA5}">
                      <a16:colId xmlns:a16="http://schemas.microsoft.com/office/drawing/2014/main" val="2121678850"/>
                    </a:ext>
                  </a:extLst>
                </a:gridCol>
                <a:gridCol w="5269262">
                  <a:extLst>
                    <a:ext uri="{9D8B030D-6E8A-4147-A177-3AD203B41FA5}">
                      <a16:colId xmlns:a16="http://schemas.microsoft.com/office/drawing/2014/main" val="476355832"/>
                    </a:ext>
                  </a:extLst>
                </a:gridCol>
              </a:tblGrid>
              <a:tr h="1184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організаційно-проектний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попереднє планування заходу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795410885"/>
                  </a:ext>
                </a:extLst>
              </a:tr>
              <a:tr h="8989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сценарний</a:t>
                      </a:r>
                      <a:endParaRPr lang="ru-RU" sz="240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робота над сценарієм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077844"/>
                  </a:ext>
                </a:extLst>
              </a:tr>
              <a:tr h="917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підготовчий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попереднє ознайомлення дітей зі змістом свята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286495"/>
                  </a:ext>
                </a:extLst>
              </a:tr>
              <a:tr h="8989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пробний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репетиції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809848"/>
                  </a:ext>
                </a:extLst>
              </a:tr>
              <a:tr h="8989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продуктивний</a:t>
                      </a:r>
                      <a:endParaRPr lang="ru-RU" sz="240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проведення свята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25113"/>
                  </a:ext>
                </a:extLst>
              </a:tr>
              <a:tr h="917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оцінювально-рефлексивний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solidFill>
                            <a:srgbClr val="002060"/>
                          </a:solidFill>
                          <a:effectLst/>
                          <a:latin typeface="Bookman Old Style" panose="02050604050505020204" pitchFamily="18" charset="0"/>
                        </a:rPr>
                        <a:t>підбиття підсумків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379005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C30697B9-6432-4613-B527-A2A3A3225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69" y="0"/>
            <a:ext cx="11619431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0B4C8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ЕТАПИ ПІДГОТОВКИ І ПРОВЕДЕНН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0B4C8">
                    <a:lumMod val="50000"/>
                  </a:srgbClr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СВЯТ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50B4C8">
                  <a:lumMod val="50000"/>
                </a:srgbClr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Незалежно від приводу чи обраної теми заходу  музичні керівники виокремлюють шість етапів роботи з підготовки та проведення свята: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236478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6324</TotalTime>
  <Words>1848</Words>
  <Application>Microsoft Office PowerPoint</Application>
  <PresentationFormat>Широкоэкранный</PresentationFormat>
  <Paragraphs>234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Arial Unicode MS</vt:lpstr>
      <vt:lpstr>Bookman Old Style</vt:lpstr>
      <vt:lpstr>Calibri</vt:lpstr>
      <vt:lpstr>Calibri Light</vt:lpstr>
      <vt:lpstr>Times New Roman</vt:lpstr>
      <vt:lpstr>TimesNewRomanPSMT</vt:lpstr>
      <vt:lpstr>Wingdings</vt:lpstr>
      <vt:lpstr>Wingdings 3</vt:lpstr>
      <vt:lpstr>Метрополия</vt:lpstr>
      <vt:lpstr>Презентация PowerPoint</vt:lpstr>
      <vt:lpstr>Свята та розваги в дитячому садку - важлива складова частина освітнього процесу, що активно впливає на формування особистості дошкільника, дозволяє  йому проявити свої навички, вміння, творчу ініціативу, підводить певний підсумок педагогічної роботи.</vt:lpstr>
      <vt:lpstr>На святі діти розкривають і свої здібності   - мовленнєво-комунікативні,        - хореографічні,             - вокальні,                 - художні,                     - артистичні,                         - літературні.  </vt:lpstr>
      <vt:lpstr>МИСТЕЦЬКО-ТВОРЧА КОМПЕТЕНТНІСТЬ -</vt:lpstr>
      <vt:lpstr>Презентация PowerPoint</vt:lpstr>
      <vt:lpstr>КОМПЛЕКСНІ ТА ПАРЦІАЛЬНІ ПРОГРАМИ</vt:lpstr>
      <vt:lpstr>: ПАРЦІАЛЬНІ ПРОГРАМИ: </vt:lpstr>
      <vt:lpstr>ОСНОВНІ ЗАВДАННЯ СВЯТА  </vt:lpstr>
      <vt:lpstr>Презентация PowerPoint</vt:lpstr>
      <vt:lpstr>ВИДИ СВЯТ ТА РОЗВАГ </vt:lpstr>
      <vt:lpstr>НАРОДНІ ТА ОБРЯДОВІ СВЯТА </vt:lpstr>
      <vt:lpstr>ДЕРЖАВНО-ЦИВІЛЬНІ ТА МІЖНАРОДНІ СВЯТА ТА РОЗВАГИ </vt:lpstr>
      <vt:lpstr>ПОБУТОВІ СВЯТА ТА РОЗВАГИ.</vt:lpstr>
      <vt:lpstr>ТЕМАТИЧНІ СВЯТА ТА РОЗВАГИ </vt:lpstr>
      <vt:lpstr>ФОРМИ ПРОВЕДЕННЯ ДИТЯЧИХ СВЯТ</vt:lpstr>
      <vt:lpstr>ЗАВДАННЯ ДОРОСЛИХ </vt:lpstr>
      <vt:lpstr>Презентация PowerPoint</vt:lpstr>
      <vt:lpstr>ВЗАЄМОДІЯ МУЗИЧНОГО КЕРІВНИКА ТА ВИХОВАТЕЛЯ ПРИ ПІДГОТОВЦІ ДО СВЯТА</vt:lpstr>
      <vt:lpstr>ОРІЄНТОВНИЙ ПЕРЕЛІК СВЯТ ТА РОЗВАГ ВЕСНЯНОГО ЦИКЛУ</vt:lpstr>
      <vt:lpstr>Презентация PowerPoint</vt:lpstr>
      <vt:lpstr>Презентация PowerPoint</vt:lpstr>
      <vt:lpstr>СВЯТА</vt:lpstr>
      <vt:lpstr>                            РОЗВАГИ В ЗДО </vt:lpstr>
      <vt:lpstr>ВИБІР МУЗИЧНОГО МАТЕРІАЛУ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375</cp:revision>
  <dcterms:created xsi:type="dcterms:W3CDTF">2023-07-25T14:00:21Z</dcterms:created>
  <dcterms:modified xsi:type="dcterms:W3CDTF">2025-03-22T17:04:25Z</dcterms:modified>
</cp:coreProperties>
</file>